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0"/>
  </p:notesMasterIdLst>
  <p:handoutMasterIdLst>
    <p:handoutMasterId r:id="rId41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55" r:id="rId20"/>
    <p:sldId id="1261" r:id="rId21"/>
    <p:sldId id="1257" r:id="rId22"/>
    <p:sldId id="1249" r:id="rId23"/>
    <p:sldId id="1250" r:id="rId24"/>
    <p:sldId id="1253" r:id="rId25"/>
    <p:sldId id="1266" r:id="rId26"/>
    <p:sldId id="1265" r:id="rId27"/>
    <p:sldId id="1252" r:id="rId28"/>
    <p:sldId id="1262" r:id="rId29"/>
    <p:sldId id="1254" r:id="rId30"/>
    <p:sldId id="1264" r:id="rId31"/>
    <p:sldId id="1233" r:id="rId32"/>
    <p:sldId id="1232" r:id="rId33"/>
    <p:sldId id="1244" r:id="rId34"/>
    <p:sldId id="1120" r:id="rId35"/>
    <p:sldId id="1236" r:id="rId36"/>
    <p:sldId id="1258" r:id="rId37"/>
    <p:sldId id="1234" r:id="rId38"/>
    <p:sldId id="1235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55"/>
            <p14:sldId id="1261"/>
            <p14:sldId id="1257"/>
            <p14:sldId id="1249"/>
            <p14:sldId id="1250"/>
            <p14:sldId id="1253"/>
            <p14:sldId id="1266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4" dt="2021-02-10T13:09:38.01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 autoAdjust="0"/>
    <p:restoredTop sz="77113" autoAdjust="0"/>
  </p:normalViewPr>
  <p:slideViewPr>
    <p:cSldViewPr snapToGrid="0">
      <p:cViewPr varScale="1">
        <p:scale>
          <a:sx n="82" d="100"/>
          <a:sy n="82" d="100"/>
        </p:scale>
        <p:origin x="180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81B5D377-49B7-BD4B-B830-ED5591F4A7E9}"/>
    <pc:docChg chg="undo custSel mod addSld delSld modSld sldOrd modSection">
      <pc:chgData name="Dave Mazur" userId="9b876183-3b5b-4ac6-8ac9-1ba72b986a65" providerId="ADAL" clId="{81B5D377-49B7-BD4B-B830-ED5591F4A7E9}" dt="2021-02-10T13:09:41.828" v="6701" actId="1076"/>
      <pc:docMkLst>
        <pc:docMk/>
      </pc:docMkLst>
      <pc:sldChg chg="ord">
        <pc:chgData name="Dave Mazur" userId="9b876183-3b5b-4ac6-8ac9-1ba72b986a65" providerId="ADAL" clId="{81B5D377-49B7-BD4B-B830-ED5591F4A7E9}" dt="2021-01-25T18:18:46.643" v="522" actId="20578"/>
        <pc:sldMkLst>
          <pc:docMk/>
          <pc:sldMk cId="1469803976" sldId="1112"/>
        </pc:sldMkLst>
      </pc:sldChg>
      <pc:sldChg chg="ord modNotesTx">
        <pc:chgData name="Dave Mazur" userId="9b876183-3b5b-4ac6-8ac9-1ba72b986a65" providerId="ADAL" clId="{81B5D377-49B7-BD4B-B830-ED5591F4A7E9}" dt="2021-01-26T20:14:55.226" v="3597" actId="20577"/>
        <pc:sldMkLst>
          <pc:docMk/>
          <pc:sldMk cId="832729480" sldId="1122"/>
        </pc:sldMkLst>
      </pc:sldChg>
      <pc:sldChg chg="del ord">
        <pc:chgData name="Dave Mazur" userId="9b876183-3b5b-4ac6-8ac9-1ba72b986a65" providerId="ADAL" clId="{81B5D377-49B7-BD4B-B830-ED5591F4A7E9}" dt="2021-01-26T20:12:53.689" v="3402" actId="2696"/>
        <pc:sldMkLst>
          <pc:docMk/>
          <pc:sldMk cId="2397579355" sldId="1177"/>
        </pc:sldMkLst>
      </pc:sldChg>
      <pc:sldChg chg="addSp delSp modSp mod">
        <pc:chgData name="Dave Mazur" userId="9b876183-3b5b-4ac6-8ac9-1ba72b986a65" providerId="ADAL" clId="{81B5D377-49B7-BD4B-B830-ED5591F4A7E9}" dt="2021-02-10T13:09:41.828" v="6701" actId="1076"/>
        <pc:sldMkLst>
          <pc:docMk/>
          <pc:sldMk cId="61642086" sldId="1223"/>
        </pc:sldMkLst>
        <pc:spChg chg="mod">
          <ac:chgData name="Dave Mazur" userId="9b876183-3b5b-4ac6-8ac9-1ba72b986a65" providerId="ADAL" clId="{81B5D377-49B7-BD4B-B830-ED5591F4A7E9}" dt="2021-01-25T17:56:13.421" v="12" actId="20577"/>
          <ac:spMkLst>
            <pc:docMk/>
            <pc:sldMk cId="61642086" sldId="1223"/>
            <ac:spMk id="2" creationId="{D98588F6-4216-9943-BB63-78EBE9256C11}"/>
          </ac:spMkLst>
        </pc:spChg>
        <pc:spChg chg="del">
          <ac:chgData name="Dave Mazur" userId="9b876183-3b5b-4ac6-8ac9-1ba72b986a65" providerId="ADAL" clId="{81B5D377-49B7-BD4B-B830-ED5591F4A7E9}" dt="2021-02-10T13:09:28.993" v="6696" actId="478"/>
          <ac:spMkLst>
            <pc:docMk/>
            <pc:sldMk cId="61642086" sldId="1223"/>
            <ac:spMk id="4" creationId="{31A2903A-5D74-8045-9B18-F2A7EBA18E86}"/>
          </ac:spMkLst>
        </pc:spChg>
        <pc:spChg chg="del">
          <ac:chgData name="Dave Mazur" userId="9b876183-3b5b-4ac6-8ac9-1ba72b986a65" providerId="ADAL" clId="{81B5D377-49B7-BD4B-B830-ED5591F4A7E9}" dt="2021-02-10T13:09:34.045" v="6698" actId="478"/>
          <ac:spMkLst>
            <pc:docMk/>
            <pc:sldMk cId="61642086" sldId="1223"/>
            <ac:spMk id="5" creationId="{90B816F8-31D4-9441-8D99-86939B3067E1}"/>
          </ac:spMkLst>
        </pc:spChg>
        <pc:spChg chg="mod">
          <ac:chgData name="Dave Mazur" userId="9b876183-3b5b-4ac6-8ac9-1ba72b986a65" providerId="ADAL" clId="{81B5D377-49B7-BD4B-B830-ED5591F4A7E9}" dt="2021-01-25T17:56:29.130" v="35" actId="20577"/>
          <ac:spMkLst>
            <pc:docMk/>
            <pc:sldMk cId="61642086" sldId="1223"/>
            <ac:spMk id="6" creationId="{A9422351-D33E-A94D-930B-49BA90A3BBAB}"/>
          </ac:spMkLst>
        </pc:spChg>
        <pc:spChg chg="add del mod">
          <ac:chgData name="Dave Mazur" userId="9b876183-3b5b-4ac6-8ac9-1ba72b986a65" providerId="ADAL" clId="{81B5D377-49B7-BD4B-B830-ED5591F4A7E9}" dt="2021-02-10T13:09:31.343" v="6697" actId="478"/>
          <ac:spMkLst>
            <pc:docMk/>
            <pc:sldMk cId="61642086" sldId="1223"/>
            <ac:spMk id="8" creationId="{6578631B-48B9-B842-9D12-2AC5FDE29288}"/>
          </ac:spMkLst>
        </pc:spChg>
        <pc:spChg chg="add del mod">
          <ac:chgData name="Dave Mazur" userId="9b876183-3b5b-4ac6-8ac9-1ba72b986a65" providerId="ADAL" clId="{81B5D377-49B7-BD4B-B830-ED5591F4A7E9}" dt="2021-02-10T13:09:35.490" v="6699" actId="478"/>
          <ac:spMkLst>
            <pc:docMk/>
            <pc:sldMk cId="61642086" sldId="1223"/>
            <ac:spMk id="10" creationId="{9A3EC9E3-E981-1D43-9C16-82202209D62F}"/>
          </ac:spMkLst>
        </pc:spChg>
        <pc:spChg chg="add mod">
          <ac:chgData name="Dave Mazur" userId="9b876183-3b5b-4ac6-8ac9-1ba72b986a65" providerId="ADAL" clId="{81B5D377-49B7-BD4B-B830-ED5591F4A7E9}" dt="2021-02-10T13:09:41.828" v="6701" actId="1076"/>
          <ac:spMkLst>
            <pc:docMk/>
            <pc:sldMk cId="61642086" sldId="1223"/>
            <ac:spMk id="11" creationId="{F2139D18-8542-154D-9E99-93A4577B6D5C}"/>
          </ac:spMkLst>
        </pc:spChg>
      </pc:sldChg>
      <pc:sldChg chg="addSp modSp mod">
        <pc:chgData name="Dave Mazur" userId="9b876183-3b5b-4ac6-8ac9-1ba72b986a65" providerId="ADAL" clId="{81B5D377-49B7-BD4B-B830-ED5591F4A7E9}" dt="2021-01-26T19:29:47.742" v="2205" actId="1076"/>
        <pc:sldMkLst>
          <pc:docMk/>
          <pc:sldMk cId="3342571654" sldId="1224"/>
        </pc:sldMkLst>
        <pc:spChg chg="mod">
          <ac:chgData name="Dave Mazur" userId="9b876183-3b5b-4ac6-8ac9-1ba72b986a65" providerId="ADAL" clId="{81B5D377-49B7-BD4B-B830-ED5591F4A7E9}" dt="2021-01-26T19:29:47.742" v="2205" actId="1076"/>
          <ac:spMkLst>
            <pc:docMk/>
            <pc:sldMk cId="3342571654" sldId="1224"/>
            <ac:spMk id="2" creationId="{4E5FFE16-BE9C-A948-92BC-488724FAF0D4}"/>
          </ac:spMkLst>
        </pc:spChg>
        <pc:picChg chg="add mod">
          <ac:chgData name="Dave Mazur" userId="9b876183-3b5b-4ac6-8ac9-1ba72b986a65" providerId="ADAL" clId="{81B5D377-49B7-BD4B-B830-ED5591F4A7E9}" dt="2021-01-25T18:03:21.434" v="118" actId="1076"/>
          <ac:picMkLst>
            <pc:docMk/>
            <pc:sldMk cId="3342571654" sldId="1224"/>
            <ac:picMk id="1026" creationId="{88B8235A-E9DB-A941-A9B6-CDB8B29BA343}"/>
          </ac:picMkLst>
        </pc:picChg>
        <pc:picChg chg="add mod">
          <ac:chgData name="Dave Mazur" userId="9b876183-3b5b-4ac6-8ac9-1ba72b986a65" providerId="ADAL" clId="{81B5D377-49B7-BD4B-B830-ED5591F4A7E9}" dt="2021-01-25T18:02:52.792" v="114" actId="1076"/>
          <ac:picMkLst>
            <pc:docMk/>
            <pc:sldMk cId="3342571654" sldId="1224"/>
            <ac:picMk id="1028" creationId="{F29C09F6-E64B-E345-A119-AC39C341F8CC}"/>
          </ac:picMkLst>
        </pc:picChg>
        <pc:picChg chg="add mod">
          <ac:chgData name="Dave Mazur" userId="9b876183-3b5b-4ac6-8ac9-1ba72b986a65" providerId="ADAL" clId="{81B5D377-49B7-BD4B-B830-ED5591F4A7E9}" dt="2021-01-25T18:03:32.900" v="120" actId="14100"/>
          <ac:picMkLst>
            <pc:docMk/>
            <pc:sldMk cId="3342571654" sldId="1224"/>
            <ac:picMk id="1030" creationId="{D359182A-2896-1546-B9CF-609FEDBC9227}"/>
          </ac:picMkLst>
        </pc:picChg>
      </pc:sldChg>
      <pc:sldChg chg="addSp modSp mod ord modNotesTx">
        <pc:chgData name="Dave Mazur" userId="9b876183-3b5b-4ac6-8ac9-1ba72b986a65" providerId="ADAL" clId="{81B5D377-49B7-BD4B-B830-ED5591F4A7E9}" dt="2021-01-25T18:42:12.768" v="868" actId="20578"/>
        <pc:sldMkLst>
          <pc:docMk/>
          <pc:sldMk cId="3759520657" sldId="1225"/>
        </pc:sldMkLst>
        <pc:spChg chg="add mod">
          <ac:chgData name="Dave Mazur" userId="9b876183-3b5b-4ac6-8ac9-1ba72b986a65" providerId="ADAL" clId="{81B5D377-49B7-BD4B-B830-ED5591F4A7E9}" dt="2021-01-25T18:24:21.879" v="771" actId="207"/>
          <ac:spMkLst>
            <pc:docMk/>
            <pc:sldMk cId="3759520657" sldId="1225"/>
            <ac:spMk id="506" creationId="{645FEB63-F781-5044-9401-14C03C4C5063}"/>
          </ac:spMkLst>
        </pc:spChg>
        <pc:spChg chg="mod">
          <ac:chgData name="Dave Mazur" userId="9b876183-3b5b-4ac6-8ac9-1ba72b986a65" providerId="ADAL" clId="{81B5D377-49B7-BD4B-B830-ED5591F4A7E9}" dt="2021-01-25T18:22:36.695" v="658" actId="20577"/>
          <ac:spMkLst>
            <pc:docMk/>
            <pc:sldMk cId="3759520657" sldId="1225"/>
            <ac:spMk id="557" creationId="{303E4E89-AE2A-F047-BFFB-696D6EC770D5}"/>
          </ac:spMkLst>
        </pc:spChg>
      </pc:sldChg>
      <pc:sldChg chg="ord">
        <pc:chgData name="Dave Mazur" userId="9b876183-3b5b-4ac6-8ac9-1ba72b986a65" providerId="ADAL" clId="{81B5D377-49B7-BD4B-B830-ED5591F4A7E9}" dt="2021-01-25T18:18:12.023" v="518" actId="20578"/>
        <pc:sldMkLst>
          <pc:docMk/>
          <pc:sldMk cId="1238849395" sldId="1226"/>
        </pc:sldMkLst>
      </pc:sldChg>
      <pc:sldChg chg="del">
        <pc:chgData name="Dave Mazur" userId="9b876183-3b5b-4ac6-8ac9-1ba72b986a65" providerId="ADAL" clId="{81B5D377-49B7-BD4B-B830-ED5591F4A7E9}" dt="2021-01-25T18:28:34.764" v="828" actId="2696"/>
        <pc:sldMkLst>
          <pc:docMk/>
          <pc:sldMk cId="509134870" sldId="1228"/>
        </pc:sldMkLst>
      </pc:sldChg>
      <pc:sldChg chg="addSp modSp mod ord">
        <pc:chgData name="Dave Mazur" userId="9b876183-3b5b-4ac6-8ac9-1ba72b986a65" providerId="ADAL" clId="{81B5D377-49B7-BD4B-B830-ED5591F4A7E9}" dt="2021-01-26T20:21:04.648" v="3769" actId="20577"/>
        <pc:sldMkLst>
          <pc:docMk/>
          <pc:sldMk cId="4239938843" sldId="1229"/>
        </pc:sldMkLst>
        <pc:spChg chg="mod">
          <ac:chgData name="Dave Mazur" userId="9b876183-3b5b-4ac6-8ac9-1ba72b986a65" providerId="ADAL" clId="{81B5D377-49B7-BD4B-B830-ED5591F4A7E9}" dt="2021-01-26T20:21:04.648" v="3769" actId="20577"/>
          <ac:spMkLst>
            <pc:docMk/>
            <pc:sldMk cId="4239938843" sldId="1229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5:20.978" v="772" actId="14100"/>
          <ac:spMkLst>
            <pc:docMk/>
            <pc:sldMk cId="4239938843" sldId="1229"/>
            <ac:spMk id="7" creationId="{CC6FB496-DD3D-4F7C-9932-20867C8718D3}"/>
          </ac:spMkLst>
        </pc:spChg>
        <pc:picChg chg="add mod">
          <ac:chgData name="Dave Mazur" userId="9b876183-3b5b-4ac6-8ac9-1ba72b986a65" providerId="ADAL" clId="{81B5D377-49B7-BD4B-B830-ED5591F4A7E9}" dt="2021-01-25T18:27:08.169" v="775" actId="1076"/>
          <ac:picMkLst>
            <pc:docMk/>
            <pc:sldMk cId="4239938843" sldId="1229"/>
            <ac:picMk id="3" creationId="{67E50BB8-2E15-4C41-946B-63CBEAE01F53}"/>
          </ac:picMkLst>
        </pc:picChg>
      </pc:sldChg>
      <pc:sldChg chg="modSp mod ord">
        <pc:chgData name="Dave Mazur" userId="9b876183-3b5b-4ac6-8ac9-1ba72b986a65" providerId="ADAL" clId="{81B5D377-49B7-BD4B-B830-ED5591F4A7E9}" dt="2021-02-02T16:34:39.349" v="6074" actId="20577"/>
        <pc:sldMkLst>
          <pc:docMk/>
          <pc:sldMk cId="233432690" sldId="1230"/>
        </pc:sldMkLst>
        <pc:spChg chg="mod">
          <ac:chgData name="Dave Mazur" userId="9b876183-3b5b-4ac6-8ac9-1ba72b986a65" providerId="ADAL" clId="{81B5D377-49B7-BD4B-B830-ED5591F4A7E9}" dt="2021-01-26T20:21:12.711" v="3779" actId="20577"/>
          <ac:spMkLst>
            <pc:docMk/>
            <pc:sldMk cId="233432690" sldId="1230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2-02T16:34:39.349" v="6074" actId="20577"/>
          <ac:spMkLst>
            <pc:docMk/>
            <pc:sldMk cId="233432690" sldId="1230"/>
            <ac:spMk id="7" creationId="{CC6FB496-DD3D-4F7C-9932-20867C8718D3}"/>
          </ac:spMkLst>
        </pc:spChg>
      </pc:sldChg>
      <pc:sldChg chg="ord">
        <pc:chgData name="Dave Mazur" userId="9b876183-3b5b-4ac6-8ac9-1ba72b986a65" providerId="ADAL" clId="{81B5D377-49B7-BD4B-B830-ED5591F4A7E9}" dt="2021-01-25T18:19:14.746" v="526" actId="20578"/>
        <pc:sldMkLst>
          <pc:docMk/>
          <pc:sldMk cId="88415911" sldId="1231"/>
        </pc:sldMkLst>
      </pc:sldChg>
      <pc:sldChg chg="modSp mod">
        <pc:chgData name="Dave Mazur" userId="9b876183-3b5b-4ac6-8ac9-1ba72b986a65" providerId="ADAL" clId="{81B5D377-49B7-BD4B-B830-ED5591F4A7E9}" dt="2021-01-25T19:17:08.757" v="1426" actId="20577"/>
        <pc:sldMkLst>
          <pc:docMk/>
          <pc:sldMk cId="61060947" sldId="1236"/>
        </pc:sldMkLst>
        <pc:spChg chg="mod">
          <ac:chgData name="Dave Mazur" userId="9b876183-3b5b-4ac6-8ac9-1ba72b986a65" providerId="ADAL" clId="{81B5D377-49B7-BD4B-B830-ED5591F4A7E9}" dt="2021-01-25T19:17:08.757" v="1426" actId="20577"/>
          <ac:spMkLst>
            <pc:docMk/>
            <pc:sldMk cId="61060947" sldId="1236"/>
            <ac:spMk id="7" creationId="{CC6FB496-DD3D-4F7C-9932-20867C8718D3}"/>
          </ac:spMkLst>
        </pc:spChg>
      </pc:sldChg>
      <pc:sldChg chg="del">
        <pc:chgData name="Dave Mazur" userId="9b876183-3b5b-4ac6-8ac9-1ba72b986a65" providerId="ADAL" clId="{81B5D377-49B7-BD4B-B830-ED5591F4A7E9}" dt="2021-01-26T20:31:03.725" v="4361" actId="2696"/>
        <pc:sldMkLst>
          <pc:docMk/>
          <pc:sldMk cId="3701199283" sldId="1237"/>
        </pc:sldMkLst>
      </pc:sldChg>
      <pc:sldChg chg="modSp del mod">
        <pc:chgData name="Dave Mazur" userId="9b876183-3b5b-4ac6-8ac9-1ba72b986a65" providerId="ADAL" clId="{81B5D377-49B7-BD4B-B830-ED5591F4A7E9}" dt="2021-01-26T19:29:21.549" v="2189" actId="2696"/>
        <pc:sldMkLst>
          <pc:docMk/>
          <pc:sldMk cId="254528607" sldId="1238"/>
        </pc:sldMkLst>
        <pc:spChg chg="mod">
          <ac:chgData name="Dave Mazur" userId="9b876183-3b5b-4ac6-8ac9-1ba72b986a65" providerId="ADAL" clId="{81B5D377-49B7-BD4B-B830-ED5591F4A7E9}" dt="2021-01-25T18:28:54.400" v="840" actId="20577"/>
          <ac:spMkLst>
            <pc:docMk/>
            <pc:sldMk cId="254528607" sldId="1238"/>
            <ac:spMk id="2" creationId="{B2FBE644-862A-844C-B6BE-6AF9B6BC214B}"/>
          </ac:spMkLst>
        </pc:spChg>
      </pc:sldChg>
      <pc:sldChg chg="ord">
        <pc:chgData name="Dave Mazur" userId="9b876183-3b5b-4ac6-8ac9-1ba72b986a65" providerId="ADAL" clId="{81B5D377-49B7-BD4B-B830-ED5591F4A7E9}" dt="2021-01-26T20:15:40.673" v="3599" actId="20578"/>
        <pc:sldMkLst>
          <pc:docMk/>
          <pc:sldMk cId="3824940579" sldId="1240"/>
        </pc:sldMkLst>
      </pc:sldChg>
      <pc:sldChg chg="modSp mod">
        <pc:chgData name="Dave Mazur" userId="9b876183-3b5b-4ac6-8ac9-1ba72b986a65" providerId="ADAL" clId="{81B5D377-49B7-BD4B-B830-ED5591F4A7E9}" dt="2021-01-25T18:17:41.391" v="517" actId="20577"/>
        <pc:sldMkLst>
          <pc:docMk/>
          <pc:sldMk cId="2165623288" sldId="1241"/>
        </pc:sldMkLst>
        <pc:spChg chg="mod">
          <ac:chgData name="Dave Mazur" userId="9b876183-3b5b-4ac6-8ac9-1ba72b986a65" providerId="ADAL" clId="{81B5D377-49B7-BD4B-B830-ED5591F4A7E9}" dt="2021-01-25T18:17:41.391" v="517" actId="20577"/>
          <ac:spMkLst>
            <pc:docMk/>
            <pc:sldMk cId="2165623288" sldId="1241"/>
            <ac:spMk id="2" creationId="{B2FBE644-862A-844C-B6BE-6AF9B6BC214B}"/>
          </ac:spMkLst>
        </pc:spChg>
      </pc:sldChg>
      <pc:sldChg chg="del">
        <pc:chgData name="Dave Mazur" userId="9b876183-3b5b-4ac6-8ac9-1ba72b986a65" providerId="ADAL" clId="{81B5D377-49B7-BD4B-B830-ED5591F4A7E9}" dt="2021-01-25T18:17:28.752" v="507" actId="2696"/>
        <pc:sldMkLst>
          <pc:docMk/>
          <pc:sldMk cId="2550457946" sldId="1242"/>
        </pc:sldMkLst>
      </pc:sldChg>
      <pc:sldChg chg="del">
        <pc:chgData name="Dave Mazur" userId="9b876183-3b5b-4ac6-8ac9-1ba72b986a65" providerId="ADAL" clId="{81B5D377-49B7-BD4B-B830-ED5591F4A7E9}" dt="2021-01-25T18:19:24.960" v="527" actId="2696"/>
        <pc:sldMkLst>
          <pc:docMk/>
          <pc:sldMk cId="811291065" sldId="1243"/>
        </pc:sldMkLst>
      </pc:sldChg>
      <pc:sldChg chg="modSp mod ord">
        <pc:chgData name="Dave Mazur" userId="9b876183-3b5b-4ac6-8ac9-1ba72b986a65" providerId="ADAL" clId="{81B5D377-49B7-BD4B-B830-ED5591F4A7E9}" dt="2021-01-26T20:21:20.239" v="3789" actId="20577"/>
        <pc:sldMkLst>
          <pc:docMk/>
          <pc:sldMk cId="2230850257" sldId="1245"/>
        </pc:sldMkLst>
        <pc:spChg chg="mod">
          <ac:chgData name="Dave Mazur" userId="9b876183-3b5b-4ac6-8ac9-1ba72b986a65" providerId="ADAL" clId="{81B5D377-49B7-BD4B-B830-ED5591F4A7E9}" dt="2021-01-26T20:21:20.239" v="3789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1B5D377-49B7-BD4B-B830-ED5591F4A7E9}" dt="2021-01-25T18:28:14.087" v="827" actId="20577"/>
          <ac:spMkLst>
            <pc:docMk/>
            <pc:sldMk cId="2230850257" sldId="1245"/>
            <ac:spMk id="7" creationId="{CC6FB496-DD3D-4F7C-9932-20867C8718D3}"/>
          </ac:spMkLst>
        </pc:spChg>
      </pc:sldChg>
      <pc:sldChg chg="addSp delSp modSp new mod modNotesTx">
        <pc:chgData name="Dave Mazur" userId="9b876183-3b5b-4ac6-8ac9-1ba72b986a65" providerId="ADAL" clId="{81B5D377-49B7-BD4B-B830-ED5591F4A7E9}" dt="2021-01-25T18:20:48.158" v="653" actId="20577"/>
        <pc:sldMkLst>
          <pc:docMk/>
          <pc:sldMk cId="907304099" sldId="1246"/>
        </pc:sldMkLst>
        <pc:spChg chg="mod">
          <ac:chgData name="Dave Mazur" userId="9b876183-3b5b-4ac6-8ac9-1ba72b986a65" providerId="ADAL" clId="{81B5D377-49B7-BD4B-B830-ED5591F4A7E9}" dt="2021-01-25T18:10:28.874" v="415" actId="14100"/>
          <ac:spMkLst>
            <pc:docMk/>
            <pc:sldMk cId="907304099" sldId="1246"/>
            <ac:spMk id="2" creationId="{CC5B0564-15E5-EA4D-BE8B-35A5451F914A}"/>
          </ac:spMkLst>
        </pc:spChg>
        <pc:spChg chg="del">
          <ac:chgData name="Dave Mazur" userId="9b876183-3b5b-4ac6-8ac9-1ba72b986a65" providerId="ADAL" clId="{81B5D377-49B7-BD4B-B830-ED5591F4A7E9}" dt="2021-01-25T18:06:00.770" v="232" actId="478"/>
          <ac:spMkLst>
            <pc:docMk/>
            <pc:sldMk cId="907304099" sldId="1246"/>
            <ac:spMk id="3" creationId="{E3BD7A23-0FBF-A643-A2DD-85F4F2CFB52A}"/>
          </ac:spMkLst>
        </pc:spChg>
        <pc:spChg chg="mod">
          <ac:chgData name="Dave Mazur" userId="9b876183-3b5b-4ac6-8ac9-1ba72b986a65" providerId="ADAL" clId="{81B5D377-49B7-BD4B-B830-ED5591F4A7E9}" dt="2021-01-25T18:05:57.535" v="231" actId="20577"/>
          <ac:spMkLst>
            <pc:docMk/>
            <pc:sldMk cId="907304099" sldId="1246"/>
            <ac:spMk id="4" creationId="{CBC5C881-648E-ED45-9C43-A56981634BE0}"/>
          </ac:spMkLst>
        </pc:spChg>
        <pc:spChg chg="add mod">
          <ac:chgData name="Dave Mazur" userId="9b876183-3b5b-4ac6-8ac9-1ba72b986a65" providerId="ADAL" clId="{81B5D377-49B7-BD4B-B830-ED5591F4A7E9}" dt="2021-01-25T18:12:33.454" v="482" actId="207"/>
          <ac:spMkLst>
            <pc:docMk/>
            <pc:sldMk cId="907304099" sldId="1246"/>
            <ac:spMk id="5" creationId="{9CE6EEF1-899A-A543-AD11-59F3939BC6FF}"/>
          </ac:spMkLst>
        </pc:spChg>
        <pc:spChg chg="add mod">
          <ac:chgData name="Dave Mazur" userId="9b876183-3b5b-4ac6-8ac9-1ba72b986a65" providerId="ADAL" clId="{81B5D377-49B7-BD4B-B830-ED5591F4A7E9}" dt="2021-01-25T18:14:23.342" v="493" actId="207"/>
          <ac:spMkLst>
            <pc:docMk/>
            <pc:sldMk cId="907304099" sldId="1246"/>
            <ac:spMk id="6" creationId="{40BBDA61-EA52-594F-A94F-AA19DD42E035}"/>
          </ac:spMkLst>
        </pc:spChg>
        <pc:spChg chg="add mod">
          <ac:chgData name="Dave Mazur" userId="9b876183-3b5b-4ac6-8ac9-1ba72b986a65" providerId="ADAL" clId="{81B5D377-49B7-BD4B-B830-ED5591F4A7E9}" dt="2021-01-25T18:16:05.461" v="503" actId="207"/>
          <ac:spMkLst>
            <pc:docMk/>
            <pc:sldMk cId="907304099" sldId="1246"/>
            <ac:spMk id="7" creationId="{3E3BDFDA-298F-7547-86B3-0660035E3C32}"/>
          </ac:spMkLst>
        </pc:spChg>
        <pc:spChg chg="add mod">
          <ac:chgData name="Dave Mazur" userId="9b876183-3b5b-4ac6-8ac9-1ba72b986a65" providerId="ADAL" clId="{81B5D377-49B7-BD4B-B830-ED5591F4A7E9}" dt="2021-01-25T18:13:07.162" v="485" actId="207"/>
          <ac:spMkLst>
            <pc:docMk/>
            <pc:sldMk cId="907304099" sldId="1246"/>
            <ac:spMk id="8" creationId="{5052349F-F9D3-B74B-A74B-E874A2CFC352}"/>
          </ac:spMkLst>
        </pc:spChg>
        <pc:spChg chg="add mod">
          <ac:chgData name="Dave Mazur" userId="9b876183-3b5b-4ac6-8ac9-1ba72b986a65" providerId="ADAL" clId="{81B5D377-49B7-BD4B-B830-ED5591F4A7E9}" dt="2021-01-25T18:14:47.321" v="496" actId="207"/>
          <ac:spMkLst>
            <pc:docMk/>
            <pc:sldMk cId="907304099" sldId="1246"/>
            <ac:spMk id="9" creationId="{2E10D4D6-31C3-E84B-B34C-3046E9133059}"/>
          </ac:spMkLst>
        </pc:spChg>
        <pc:spChg chg="add mod">
          <ac:chgData name="Dave Mazur" userId="9b876183-3b5b-4ac6-8ac9-1ba72b986a65" providerId="ADAL" clId="{81B5D377-49B7-BD4B-B830-ED5591F4A7E9}" dt="2021-01-25T18:16:38.754" v="506" actId="207"/>
          <ac:spMkLst>
            <pc:docMk/>
            <pc:sldMk cId="907304099" sldId="1246"/>
            <ac:spMk id="10" creationId="{7D0DF575-9A5A-7D42-8A76-7BE5CE2774E8}"/>
          </ac:spMkLst>
        </pc:spChg>
        <pc:spChg chg="add mod">
          <ac:chgData name="Dave Mazur" userId="9b876183-3b5b-4ac6-8ac9-1ba72b986a65" providerId="ADAL" clId="{81B5D377-49B7-BD4B-B830-ED5591F4A7E9}" dt="2021-01-25T18:13:42.087" v="489" actId="207"/>
          <ac:spMkLst>
            <pc:docMk/>
            <pc:sldMk cId="907304099" sldId="1246"/>
            <ac:spMk id="11" creationId="{8AB3A8EF-6E0C-B243-94A2-514332B57A3A}"/>
          </ac:spMkLst>
        </pc:spChg>
        <pc:spChg chg="add mod">
          <ac:chgData name="Dave Mazur" userId="9b876183-3b5b-4ac6-8ac9-1ba72b986a65" providerId="ADAL" clId="{81B5D377-49B7-BD4B-B830-ED5591F4A7E9}" dt="2021-01-25T18:15:35.421" v="500" actId="207"/>
          <ac:spMkLst>
            <pc:docMk/>
            <pc:sldMk cId="907304099" sldId="1246"/>
            <ac:spMk id="12" creationId="{6649D4CF-E2A5-3C47-B274-AFDDD0C50B42}"/>
          </ac:spMkLst>
        </pc:spChg>
      </pc:sldChg>
      <pc:sldChg chg="modSp add mod">
        <pc:chgData name="Dave Mazur" userId="9b876183-3b5b-4ac6-8ac9-1ba72b986a65" providerId="ADAL" clId="{81B5D377-49B7-BD4B-B830-ED5591F4A7E9}" dt="2021-01-25T18:29:33.388" v="861" actId="20577"/>
        <pc:sldMkLst>
          <pc:docMk/>
          <pc:sldMk cId="1970352758" sldId="1247"/>
        </pc:sldMkLst>
        <pc:spChg chg="mod">
          <ac:chgData name="Dave Mazur" userId="9b876183-3b5b-4ac6-8ac9-1ba72b986a65" providerId="ADAL" clId="{81B5D377-49B7-BD4B-B830-ED5591F4A7E9}" dt="2021-01-25T18:29:33.388" v="861" actId="20577"/>
          <ac:spMkLst>
            <pc:docMk/>
            <pc:sldMk cId="1970352758" sldId="1247"/>
            <ac:spMk id="2" creationId="{B2FBE644-862A-844C-B6BE-6AF9B6BC214B}"/>
          </ac:spMkLst>
        </pc:spChg>
      </pc:sldChg>
      <pc:sldChg chg="addSp delSp modSp new mod modClrScheme chgLayout">
        <pc:chgData name="Dave Mazur" userId="9b876183-3b5b-4ac6-8ac9-1ba72b986a65" providerId="ADAL" clId="{81B5D377-49B7-BD4B-B830-ED5591F4A7E9}" dt="2021-02-09T18:34:28.141" v="6695" actId="20577"/>
        <pc:sldMkLst>
          <pc:docMk/>
          <pc:sldMk cId="2994195157" sldId="1248"/>
        </pc:sldMkLst>
        <pc:spChg chg="mod">
          <ac:chgData name="Dave Mazur" userId="9b876183-3b5b-4ac6-8ac9-1ba72b986a65" providerId="ADAL" clId="{81B5D377-49B7-BD4B-B830-ED5591F4A7E9}" dt="2021-02-09T18:34:28.141" v="6695" actId="20577"/>
          <ac:spMkLst>
            <pc:docMk/>
            <pc:sldMk cId="2994195157" sldId="1248"/>
            <ac:spMk id="2" creationId="{61A1CFE3-8F56-4D40-82F3-B3A67FD4DCAD}"/>
          </ac:spMkLst>
        </pc:spChg>
        <pc:spChg chg="del">
          <ac:chgData name="Dave Mazur" userId="9b876183-3b5b-4ac6-8ac9-1ba72b986a65" providerId="ADAL" clId="{81B5D377-49B7-BD4B-B830-ED5591F4A7E9}" dt="2021-01-25T18:45:19.096" v="897" actId="478"/>
          <ac:spMkLst>
            <pc:docMk/>
            <pc:sldMk cId="2994195157" sldId="1248"/>
            <ac:spMk id="3" creationId="{59850E57-5AA6-2541-9E24-29F5318112D7}"/>
          </ac:spMkLst>
        </pc:spChg>
        <pc:spChg chg="mod">
          <ac:chgData name="Dave Mazur" userId="9b876183-3b5b-4ac6-8ac9-1ba72b986a65" providerId="ADAL" clId="{81B5D377-49B7-BD4B-B830-ED5591F4A7E9}" dt="2021-01-25T18:49:47.568" v="1196" actId="26606"/>
          <ac:spMkLst>
            <pc:docMk/>
            <pc:sldMk cId="2994195157" sldId="1248"/>
            <ac:spMk id="4" creationId="{1DE9BE11-5F2B-BB4E-87A0-9ED79BED991A}"/>
          </ac:spMkLst>
        </pc:spChg>
        <pc:spChg chg="add del mod">
          <ac:chgData name="Dave Mazur" userId="9b876183-3b5b-4ac6-8ac9-1ba72b986a65" providerId="ADAL" clId="{81B5D377-49B7-BD4B-B830-ED5591F4A7E9}" dt="2021-01-25T18:49:59.674" v="1197" actId="478"/>
          <ac:spMkLst>
            <pc:docMk/>
            <pc:sldMk cId="2994195157" sldId="1248"/>
            <ac:spMk id="71" creationId="{38CB1ECF-F871-4ADD-82DF-DA521850B82C}"/>
          </ac:spMkLst>
        </pc:spChg>
        <pc:picChg chg="add mod ord">
          <ac:chgData name="Dave Mazur" userId="9b876183-3b5b-4ac6-8ac9-1ba72b986a65" providerId="ADAL" clId="{81B5D377-49B7-BD4B-B830-ED5591F4A7E9}" dt="2021-01-25T18:49:47.568" v="1196" actId="26606"/>
          <ac:picMkLst>
            <pc:docMk/>
            <pc:sldMk cId="2994195157" sldId="1248"/>
            <ac:picMk id="2050" creationId="{B5FD65D9-C5B5-4F44-9893-209B274C35A1}"/>
          </ac:picMkLst>
        </pc:picChg>
      </pc:sldChg>
      <pc:sldChg chg="modSp add mod">
        <pc:chgData name="Dave Mazur" userId="9b876183-3b5b-4ac6-8ac9-1ba72b986a65" providerId="ADAL" clId="{81B5D377-49B7-BD4B-B830-ED5591F4A7E9}" dt="2021-01-25T18:55:43.149" v="1213" actId="20577"/>
        <pc:sldMkLst>
          <pc:docMk/>
          <pc:sldMk cId="322674322" sldId="1249"/>
        </pc:sldMkLst>
        <pc:spChg chg="mod">
          <ac:chgData name="Dave Mazur" userId="9b876183-3b5b-4ac6-8ac9-1ba72b986a65" providerId="ADAL" clId="{81B5D377-49B7-BD4B-B830-ED5591F4A7E9}" dt="2021-01-25T18:55:43.149" v="1213" actId="20577"/>
          <ac:spMkLst>
            <pc:docMk/>
            <pc:sldMk cId="322674322" sldId="1249"/>
            <ac:spMk id="2" creationId="{B2FBE644-862A-844C-B6BE-6AF9B6BC214B}"/>
          </ac:spMkLst>
        </pc:spChg>
      </pc:sldChg>
      <pc:sldChg chg="addSp delSp modSp new mod ord modClrScheme chgLayout modNotesTx">
        <pc:chgData name="Dave Mazur" userId="9b876183-3b5b-4ac6-8ac9-1ba72b986a65" providerId="ADAL" clId="{81B5D377-49B7-BD4B-B830-ED5591F4A7E9}" dt="2021-02-02T16:58:55.426" v="6440" actId="20578"/>
        <pc:sldMkLst>
          <pc:docMk/>
          <pc:sldMk cId="294385" sldId="1250"/>
        </pc:sldMkLst>
        <pc:spChg chg="add del mod ord">
          <ac:chgData name="Dave Mazur" userId="9b876183-3b5b-4ac6-8ac9-1ba72b986a65" providerId="ADAL" clId="{81B5D377-49B7-BD4B-B830-ED5591F4A7E9}" dt="2021-02-02T16:15:46.092" v="5388" actId="1076"/>
          <ac:spMkLst>
            <pc:docMk/>
            <pc:sldMk cId="294385" sldId="1250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15:50.709" v="5389" actId="1076"/>
          <ac:spMkLst>
            <pc:docMk/>
            <pc:sldMk cId="294385" sldId="1250"/>
            <ac:spMk id="3" creationId="{ACC86961-06F8-A746-BB95-D5F36DB96D06}"/>
          </ac:spMkLst>
        </pc:spChg>
        <pc:spChg chg="mod ord">
          <ac:chgData name="Dave Mazur" userId="9b876183-3b5b-4ac6-8ac9-1ba72b986a65" providerId="ADAL" clId="{81B5D377-49B7-BD4B-B830-ED5591F4A7E9}" dt="2021-02-02T16:17:05.751" v="5398" actId="20577"/>
          <ac:spMkLst>
            <pc:docMk/>
            <pc:sldMk cId="294385" sldId="1250"/>
            <ac:spMk id="4" creationId="{334F2FDB-34EB-2E47-B2A4-1475F6770FEB}"/>
          </ac:spMkLst>
        </pc:spChg>
        <pc:spChg chg="add del mod">
          <ac:chgData name="Dave Mazur" userId="9b876183-3b5b-4ac6-8ac9-1ba72b986a65" providerId="ADAL" clId="{81B5D377-49B7-BD4B-B830-ED5591F4A7E9}" dt="2021-02-02T16:11:38.961" v="5192" actId="478"/>
          <ac:spMkLst>
            <pc:docMk/>
            <pc:sldMk cId="294385" sldId="1250"/>
            <ac:spMk id="5" creationId="{515BD71D-DBA6-0C43-8B66-272376060994}"/>
          </ac:spMkLst>
        </pc:spChg>
        <pc:spChg chg="del">
          <ac:chgData name="Dave Mazur" userId="9b876183-3b5b-4ac6-8ac9-1ba72b986a65" providerId="ADAL" clId="{81B5D377-49B7-BD4B-B830-ED5591F4A7E9}" dt="2021-01-25T18:57:38.382" v="1292" actId="478"/>
          <ac:spMkLst>
            <pc:docMk/>
            <pc:sldMk cId="294385" sldId="1250"/>
            <ac:spMk id="5" creationId="{5768FF66-4E51-E948-ADF3-71C3594E866D}"/>
          </ac:spMkLst>
        </pc:spChg>
        <pc:spChg chg="add del mod">
          <ac:chgData name="Dave Mazur" userId="9b876183-3b5b-4ac6-8ac9-1ba72b986a65" providerId="ADAL" clId="{81B5D377-49B7-BD4B-B830-ED5591F4A7E9}" dt="2021-02-02T16:16:05.638" v="5390" actId="478"/>
          <ac:spMkLst>
            <pc:docMk/>
            <pc:sldMk cId="294385" sldId="1250"/>
            <ac:spMk id="71" creationId="{FB83DB3B-28E8-4F0E-97A5-A49E045EC9CE}"/>
          </ac:spMkLst>
        </pc:spChg>
        <pc:spChg chg="add mod">
          <ac:chgData name="Dave Mazur" userId="9b876183-3b5b-4ac6-8ac9-1ba72b986a65" providerId="ADAL" clId="{81B5D377-49B7-BD4B-B830-ED5591F4A7E9}" dt="2021-02-02T16:15:25.651" v="5380"/>
          <ac:spMkLst>
            <pc:docMk/>
            <pc:sldMk cId="294385" sldId="1250"/>
            <ac:spMk id="73" creationId="{6A0EEC60-A801-4B6B-8669-B5AA855F2000}"/>
          </ac:spMkLst>
        </pc:spChg>
        <pc:spChg chg="add del mod">
          <ac:chgData name="Dave Mazur" userId="9b876183-3b5b-4ac6-8ac9-1ba72b986a65" providerId="ADAL" clId="{81B5D377-49B7-BD4B-B830-ED5591F4A7E9}" dt="2021-02-02T16:13:41.290" v="5225" actId="478"/>
          <ac:spMkLst>
            <pc:docMk/>
            <pc:sldMk cId="294385" sldId="1250"/>
            <ac:spMk id="75" creationId="{8229A4A9-9EF2-4B00-9C2A-7FD59A05CB97}"/>
          </ac:spMkLst>
        </pc:spChg>
        <pc:spChg chg="add mod">
          <ac:chgData name="Dave Mazur" userId="9b876183-3b5b-4ac6-8ac9-1ba72b986a65" providerId="ADAL" clId="{81B5D377-49B7-BD4B-B830-ED5591F4A7E9}" dt="2021-02-02T16:15:30.664" v="5386" actId="20577"/>
          <ac:spMkLst>
            <pc:docMk/>
            <pc:sldMk cId="294385" sldId="1250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13:23.110" v="5221" actId="478"/>
          <ac:picMkLst>
            <pc:docMk/>
            <pc:sldMk cId="294385" sldId="1250"/>
            <ac:picMk id="6" creationId="{B934C18C-225E-8A4C-A081-6EF8CE57B12E}"/>
          </ac:picMkLst>
        </pc:picChg>
        <pc:picChg chg="add mod">
          <ac:chgData name="Dave Mazur" userId="9b876183-3b5b-4ac6-8ac9-1ba72b986a65" providerId="ADAL" clId="{81B5D377-49B7-BD4B-B830-ED5591F4A7E9}" dt="2021-02-02T16:32:12.460" v="6020" actId="1076"/>
          <ac:picMkLst>
            <pc:docMk/>
            <pc:sldMk cId="294385" sldId="1250"/>
            <ac:picMk id="7" creationId="{77D22908-E99D-D242-B0E3-ACCE3A0AF80B}"/>
          </ac:picMkLst>
        </pc:picChg>
        <pc:picChg chg="add del mod">
          <ac:chgData name="Dave Mazur" userId="9b876183-3b5b-4ac6-8ac9-1ba72b986a65" providerId="ADAL" clId="{81B5D377-49B7-BD4B-B830-ED5591F4A7E9}" dt="2021-02-02T16:12:35.981" v="5216" actId="478"/>
          <ac:picMkLst>
            <pc:docMk/>
            <pc:sldMk cId="294385" sldId="1250"/>
            <ac:picMk id="1026" creationId="{509E0C35-8646-C640-8F22-326D97A1FAC7}"/>
          </ac:picMkLst>
        </pc:picChg>
      </pc:sldChg>
      <pc:sldChg chg="new del">
        <pc:chgData name="Dave Mazur" userId="9b876183-3b5b-4ac6-8ac9-1ba72b986a65" providerId="ADAL" clId="{81B5D377-49B7-BD4B-B830-ED5591F4A7E9}" dt="2021-01-25T18:55:58.568" v="1215" actId="2696"/>
        <pc:sldMkLst>
          <pc:docMk/>
          <pc:sldMk cId="905603008" sldId="1250"/>
        </pc:sldMkLst>
      </pc:sldChg>
      <pc:sldChg chg="addSp delSp modSp new del mod">
        <pc:chgData name="Dave Mazur" userId="9b876183-3b5b-4ac6-8ac9-1ba72b986a65" providerId="ADAL" clId="{81B5D377-49B7-BD4B-B830-ED5591F4A7E9}" dt="2021-02-02T16:31:55.960" v="6017" actId="2696"/>
        <pc:sldMkLst>
          <pc:docMk/>
          <pc:sldMk cId="3232067941" sldId="1251"/>
        </pc:sldMkLst>
        <pc:spChg chg="mod">
          <ac:chgData name="Dave Mazur" userId="9b876183-3b5b-4ac6-8ac9-1ba72b986a65" providerId="ADAL" clId="{81B5D377-49B7-BD4B-B830-ED5591F4A7E9}" dt="2021-02-02T16:23:34.427" v="5870" actId="14100"/>
          <ac:spMkLst>
            <pc:docMk/>
            <pc:sldMk cId="3232067941" sldId="1251"/>
            <ac:spMk id="2" creationId="{35B294CF-A691-2B41-8AA8-6D95DECBC194}"/>
          </ac:spMkLst>
        </pc:spChg>
        <pc:spChg chg="mod">
          <ac:chgData name="Dave Mazur" userId="9b876183-3b5b-4ac6-8ac9-1ba72b986a65" providerId="ADAL" clId="{81B5D377-49B7-BD4B-B830-ED5591F4A7E9}" dt="2021-02-02T16:25:35.029" v="5989" actId="255"/>
          <ac:spMkLst>
            <pc:docMk/>
            <pc:sldMk cId="3232067941" sldId="1251"/>
            <ac:spMk id="3" creationId="{5E831781-8F9F-2048-B42E-BAFE6E7CCAD8}"/>
          </ac:spMkLst>
        </pc:spChg>
        <pc:spChg chg="mod">
          <ac:chgData name="Dave Mazur" userId="9b876183-3b5b-4ac6-8ac9-1ba72b986a65" providerId="ADAL" clId="{81B5D377-49B7-BD4B-B830-ED5591F4A7E9}" dt="2021-02-02T16:23:21.553" v="5867" actId="1076"/>
          <ac:spMkLst>
            <pc:docMk/>
            <pc:sldMk cId="3232067941" sldId="1251"/>
            <ac:spMk id="4" creationId="{20877017-A51B-5F42-912A-72B7697A2126}"/>
          </ac:spMkLst>
        </pc:spChg>
        <pc:spChg chg="mod">
          <ac:chgData name="Dave Mazur" userId="9b876183-3b5b-4ac6-8ac9-1ba72b986a65" providerId="ADAL" clId="{81B5D377-49B7-BD4B-B830-ED5591F4A7E9}" dt="2021-02-02T16:23:27.775" v="5869" actId="1076"/>
          <ac:spMkLst>
            <pc:docMk/>
            <pc:sldMk cId="3232067941" sldId="1251"/>
            <ac:spMk id="5" creationId="{487C3DD0-9DB7-1941-AAC6-E63811F7AE2C}"/>
          </ac:spMkLst>
        </pc:spChg>
        <pc:spChg chg="mod">
          <ac:chgData name="Dave Mazur" userId="9b876183-3b5b-4ac6-8ac9-1ba72b986a65" providerId="ADAL" clId="{81B5D377-49B7-BD4B-B830-ED5591F4A7E9}" dt="2021-02-02T16:17:12.745" v="5406" actId="20577"/>
          <ac:spMkLst>
            <pc:docMk/>
            <pc:sldMk cId="3232067941" sldId="1251"/>
            <ac:spMk id="6" creationId="{69AE55B0-C7EA-D14E-9FA4-B2CABE93DEFD}"/>
          </ac:spMkLst>
        </pc:spChg>
        <pc:spChg chg="add del mod">
          <ac:chgData name="Dave Mazur" userId="9b876183-3b5b-4ac6-8ac9-1ba72b986a65" providerId="ADAL" clId="{81B5D377-49B7-BD4B-B830-ED5591F4A7E9}" dt="2021-02-02T16:28:33.850" v="5992" actId="478"/>
          <ac:spMkLst>
            <pc:docMk/>
            <pc:sldMk cId="3232067941" sldId="1251"/>
            <ac:spMk id="7" creationId="{29C48812-9A7B-4142-B1D3-8B73249372A6}"/>
          </ac:spMkLst>
        </pc:spChg>
        <pc:spChg chg="del">
          <ac:chgData name="Dave Mazur" userId="9b876183-3b5b-4ac6-8ac9-1ba72b986a65" providerId="ADAL" clId="{81B5D377-49B7-BD4B-B830-ED5591F4A7E9}" dt="2021-01-25T18:57:33.902" v="1291" actId="478"/>
          <ac:spMkLst>
            <pc:docMk/>
            <pc:sldMk cId="3232067941" sldId="1251"/>
            <ac:spMk id="7" creationId="{9B5B10DD-FBD4-8D40-8454-DBBFFAD8AB2C}"/>
          </ac:spMkLst>
        </pc:spChg>
        <pc:spChg chg="add del">
          <ac:chgData name="Dave Mazur" userId="9b876183-3b5b-4ac6-8ac9-1ba72b986a65" providerId="ADAL" clId="{81B5D377-49B7-BD4B-B830-ED5591F4A7E9}" dt="2021-02-02T16:28:43.643" v="5994" actId="478"/>
          <ac:spMkLst>
            <pc:docMk/>
            <pc:sldMk cId="3232067941" sldId="1251"/>
            <ac:spMk id="8" creationId="{759E23A9-051A-3347-A6A3-EED6B6CA1E53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20:29:07.654" v="4357" actId="1076"/>
        <pc:sldMkLst>
          <pc:docMk/>
          <pc:sldMk cId="103461639" sldId="1252"/>
        </pc:sldMkLst>
        <pc:spChg chg="mod">
          <ac:chgData name="Dave Mazur" userId="9b876183-3b5b-4ac6-8ac9-1ba72b986a65" providerId="ADAL" clId="{81B5D377-49B7-BD4B-B830-ED5591F4A7E9}" dt="2021-01-26T20:12:10.830" v="3401"/>
          <ac:spMkLst>
            <pc:docMk/>
            <pc:sldMk cId="103461639" sldId="1252"/>
            <ac:spMk id="2" creationId="{DCAF89E3-A101-D843-8102-34A52AE98E4F}"/>
          </ac:spMkLst>
        </pc:spChg>
        <pc:spChg chg="del">
          <ac:chgData name="Dave Mazur" userId="9b876183-3b5b-4ac6-8ac9-1ba72b986a65" providerId="ADAL" clId="{81B5D377-49B7-BD4B-B830-ED5591F4A7E9}" dt="2021-01-26T20:04:43.472" v="2995" actId="478"/>
          <ac:spMkLst>
            <pc:docMk/>
            <pc:sldMk cId="103461639" sldId="1252"/>
            <ac:spMk id="3" creationId="{A6F35C74-E8AE-D848-9047-A2761F176FE4}"/>
          </ac:spMkLst>
        </pc:spChg>
        <pc:spChg chg="mod">
          <ac:chgData name="Dave Mazur" userId="9b876183-3b5b-4ac6-8ac9-1ba72b986a65" providerId="ADAL" clId="{81B5D377-49B7-BD4B-B830-ED5591F4A7E9}" dt="2021-01-25T18:56:55.529" v="1259" actId="20577"/>
          <ac:spMkLst>
            <pc:docMk/>
            <pc:sldMk cId="103461639" sldId="1252"/>
            <ac:spMk id="4" creationId="{64CEE358-FA17-8B4F-B5D4-1179B8DE03A9}"/>
          </ac:spMkLst>
        </pc:spChg>
        <pc:spChg chg="add del mod">
          <ac:chgData name="Dave Mazur" userId="9b876183-3b5b-4ac6-8ac9-1ba72b986a65" providerId="ADAL" clId="{81B5D377-49B7-BD4B-B830-ED5591F4A7E9}" dt="2021-01-26T20:03:38.729" v="2988"/>
          <ac:spMkLst>
            <pc:docMk/>
            <pc:sldMk cId="103461639" sldId="1252"/>
            <ac:spMk id="5" creationId="{9A6FADAF-84E7-F94C-9FF4-2AEA4157530B}"/>
          </ac:spMkLst>
        </pc:spChg>
        <pc:spChg chg="add mod">
          <ac:chgData name="Dave Mazur" userId="9b876183-3b5b-4ac6-8ac9-1ba72b986a65" providerId="ADAL" clId="{81B5D377-49B7-BD4B-B830-ED5591F4A7E9}" dt="2021-01-26T20:29:06.113" v="4356" actId="1076"/>
          <ac:spMkLst>
            <pc:docMk/>
            <pc:sldMk cId="103461639" sldId="125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29:07.654" v="4357" actId="1076"/>
          <ac:picMkLst>
            <pc:docMk/>
            <pc:sldMk cId="103461639" sldId="1252"/>
            <ac:picMk id="4098" creationId="{13947A13-5CE9-2A45-B3E9-97308579679F}"/>
          </ac:picMkLst>
        </pc:picChg>
      </pc:sldChg>
      <pc:sldChg chg="addSp delSp modSp new mod ord modNotesTx">
        <pc:chgData name="Dave Mazur" userId="9b876183-3b5b-4ac6-8ac9-1ba72b986a65" providerId="ADAL" clId="{81B5D377-49B7-BD4B-B830-ED5591F4A7E9}" dt="2021-02-02T16:56:05.910" v="6428" actId="20578"/>
        <pc:sldMkLst>
          <pc:docMk/>
          <pc:sldMk cId="2757080871" sldId="1253"/>
        </pc:sldMkLst>
        <pc:spChg chg="mod">
          <ac:chgData name="Dave Mazur" userId="9b876183-3b5b-4ac6-8ac9-1ba72b986a65" providerId="ADAL" clId="{81B5D377-49B7-BD4B-B830-ED5591F4A7E9}" dt="2021-02-02T16:55:59.524" v="6427" actId="20577"/>
          <ac:spMkLst>
            <pc:docMk/>
            <pc:sldMk cId="2757080871" sldId="1253"/>
            <ac:spMk id="2" creationId="{B8EB4E56-EA05-E74D-BE58-E7715A741194}"/>
          </ac:spMkLst>
        </pc:spChg>
        <pc:spChg chg="del mod">
          <ac:chgData name="Dave Mazur" userId="9b876183-3b5b-4ac6-8ac9-1ba72b986a65" providerId="ADAL" clId="{81B5D377-49B7-BD4B-B830-ED5591F4A7E9}" dt="2021-02-02T16:47:54.672" v="6112" actId="478"/>
          <ac:spMkLst>
            <pc:docMk/>
            <pc:sldMk cId="2757080871" sldId="1253"/>
            <ac:spMk id="3" creationId="{EB02CEF9-B608-AD43-A184-5FB14D20A6AD}"/>
          </ac:spMkLst>
        </pc:spChg>
        <pc:spChg chg="del">
          <ac:chgData name="Dave Mazur" userId="9b876183-3b5b-4ac6-8ac9-1ba72b986a65" providerId="ADAL" clId="{81B5D377-49B7-BD4B-B830-ED5591F4A7E9}" dt="2021-01-25T18:57:28.148" v="1290" actId="478"/>
          <ac:spMkLst>
            <pc:docMk/>
            <pc:sldMk cId="2757080871" sldId="1253"/>
            <ac:spMk id="4" creationId="{42DE9DB3-FF6A-F84E-9501-C877DAD5D43B}"/>
          </ac:spMkLst>
        </pc:spChg>
        <pc:spChg chg="mod">
          <ac:chgData name="Dave Mazur" userId="9b876183-3b5b-4ac6-8ac9-1ba72b986a65" providerId="ADAL" clId="{81B5D377-49B7-BD4B-B830-ED5591F4A7E9}" dt="2021-02-02T16:54:57.692" v="6408" actId="20577"/>
          <ac:spMkLst>
            <pc:docMk/>
            <pc:sldMk cId="2757080871" sldId="1253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47:50.196" v="6110" actId="1076"/>
          <ac:picMkLst>
            <pc:docMk/>
            <pc:sldMk cId="2757080871" sldId="1253"/>
            <ac:picMk id="4" creationId="{D9B9ECB6-F686-E84C-AB3D-1207C1349111}"/>
          </ac:picMkLst>
        </pc:picChg>
      </pc:sldChg>
      <pc:sldChg chg="addSp delSp modSp new mod modNotesTx">
        <pc:chgData name="Dave Mazur" userId="9b876183-3b5b-4ac6-8ac9-1ba72b986a65" providerId="ADAL" clId="{81B5D377-49B7-BD4B-B830-ED5591F4A7E9}" dt="2021-01-26T20:26:15.936" v="4353" actId="20577"/>
        <pc:sldMkLst>
          <pc:docMk/>
          <pc:sldMk cId="761052278" sldId="1254"/>
        </pc:sldMkLst>
        <pc:spChg chg="mod">
          <ac:chgData name="Dave Mazur" userId="9b876183-3b5b-4ac6-8ac9-1ba72b986a65" providerId="ADAL" clId="{81B5D377-49B7-BD4B-B830-ED5591F4A7E9}" dt="2021-01-26T20:26:15.936" v="4353" actId="20577"/>
          <ac:spMkLst>
            <pc:docMk/>
            <pc:sldMk cId="761052278" sldId="1254"/>
            <ac:spMk id="2" creationId="{AE8D8AEB-A84D-054A-84B5-58FC0F6D62AE}"/>
          </ac:spMkLst>
        </pc:spChg>
        <pc:spChg chg="mod">
          <ac:chgData name="Dave Mazur" userId="9b876183-3b5b-4ac6-8ac9-1ba72b986a65" providerId="ADAL" clId="{81B5D377-49B7-BD4B-B830-ED5591F4A7E9}" dt="2021-01-26T20:24:10.868" v="4009" actId="20577"/>
          <ac:spMkLst>
            <pc:docMk/>
            <pc:sldMk cId="761052278" sldId="1254"/>
            <ac:spMk id="3" creationId="{DC8BB363-2768-684F-90FC-EC5EA934E6A1}"/>
          </ac:spMkLst>
        </pc:spChg>
        <pc:spChg chg="del">
          <ac:chgData name="Dave Mazur" userId="9b876183-3b5b-4ac6-8ac9-1ba72b986a65" providerId="ADAL" clId="{81B5D377-49B7-BD4B-B830-ED5591F4A7E9}" dt="2021-01-26T20:22:47.063" v="3796" actId="478"/>
          <ac:spMkLst>
            <pc:docMk/>
            <pc:sldMk cId="761052278" sldId="1254"/>
            <ac:spMk id="4" creationId="{48B00BE3-1280-3049-9E38-F8EF38A8E634}"/>
          </ac:spMkLst>
        </pc:spChg>
        <pc:picChg chg="add mod">
          <ac:chgData name="Dave Mazur" userId="9b876183-3b5b-4ac6-8ac9-1ba72b986a65" providerId="ADAL" clId="{81B5D377-49B7-BD4B-B830-ED5591F4A7E9}" dt="2021-01-26T20:22:43.618" v="3795" actId="1076"/>
          <ac:picMkLst>
            <pc:docMk/>
            <pc:sldMk cId="761052278" sldId="1254"/>
            <ac:picMk id="5" creationId="{50EBAD8D-3BF0-5F44-9330-07ACFD81EFC0}"/>
          </ac:picMkLst>
        </pc:picChg>
      </pc:sldChg>
      <pc:sldChg chg="new del">
        <pc:chgData name="Dave Mazur" userId="9b876183-3b5b-4ac6-8ac9-1ba72b986a65" providerId="ADAL" clId="{81B5D377-49B7-BD4B-B830-ED5591F4A7E9}" dt="2021-01-25T18:58:39.162" v="1294" actId="2696"/>
        <pc:sldMkLst>
          <pc:docMk/>
          <pc:sldMk cId="3156779325" sldId="1254"/>
        </pc:sldMkLst>
      </pc:sldChg>
      <pc:sldChg chg="addSp delSp modSp new mod modNotesTx">
        <pc:chgData name="Dave Mazur" userId="9b876183-3b5b-4ac6-8ac9-1ba72b986a65" providerId="ADAL" clId="{81B5D377-49B7-BD4B-B830-ED5591F4A7E9}" dt="2021-01-26T19:41:03.618" v="2376" actId="20577"/>
        <pc:sldMkLst>
          <pc:docMk/>
          <pc:sldMk cId="3577040898" sldId="1255"/>
        </pc:sldMkLst>
        <pc:spChg chg="mod">
          <ac:chgData name="Dave Mazur" userId="9b876183-3b5b-4ac6-8ac9-1ba72b986a65" providerId="ADAL" clId="{81B5D377-49B7-BD4B-B830-ED5591F4A7E9}" dt="2021-01-25T18:59:56.720" v="1329" actId="20577"/>
          <ac:spMkLst>
            <pc:docMk/>
            <pc:sldMk cId="3577040898" sldId="1255"/>
            <ac:spMk id="2" creationId="{89C93711-CA85-D547-A8A6-21BAC0C9B06A}"/>
          </ac:spMkLst>
        </pc:spChg>
        <pc:spChg chg="del">
          <ac:chgData name="Dave Mazur" userId="9b876183-3b5b-4ac6-8ac9-1ba72b986a65" providerId="ADAL" clId="{81B5D377-49B7-BD4B-B830-ED5591F4A7E9}" dt="2021-01-26T19:40:28.244" v="2270" actId="478"/>
          <ac:spMkLst>
            <pc:docMk/>
            <pc:sldMk cId="3577040898" sldId="1255"/>
            <ac:spMk id="3" creationId="{5F36F350-E88C-F04E-B548-AF13CC9D3F08}"/>
          </ac:spMkLst>
        </pc:spChg>
        <pc:spChg chg="mod">
          <ac:chgData name="Dave Mazur" userId="9b876183-3b5b-4ac6-8ac9-1ba72b986a65" providerId="ADAL" clId="{81B5D377-49B7-BD4B-B830-ED5591F4A7E9}" dt="2021-01-25T19:14:14.616" v="1358" actId="20577"/>
          <ac:spMkLst>
            <pc:docMk/>
            <pc:sldMk cId="3577040898" sldId="1255"/>
            <ac:spMk id="4" creationId="{3158F611-672B-6A49-828A-C0078F9A48F7}"/>
          </ac:spMkLst>
        </pc:spChg>
        <pc:spChg chg="mod">
          <ac:chgData name="Dave Mazur" userId="9b876183-3b5b-4ac6-8ac9-1ba72b986a65" providerId="ADAL" clId="{81B5D377-49B7-BD4B-B830-ED5591F4A7E9}" dt="2021-01-25T19:14:19.171" v="1364" actId="20577"/>
          <ac:spMkLst>
            <pc:docMk/>
            <pc:sldMk cId="3577040898" sldId="1255"/>
            <ac:spMk id="5" creationId="{71D406DE-12E7-A04B-B131-29A4DF4BDDBE}"/>
          </ac:spMkLst>
        </pc:spChg>
        <pc:spChg chg="mod">
          <ac:chgData name="Dave Mazur" userId="9b876183-3b5b-4ac6-8ac9-1ba72b986a65" providerId="ADAL" clId="{81B5D377-49B7-BD4B-B830-ED5591F4A7E9}" dt="2021-01-25T19:14:23.275" v="1368" actId="20577"/>
          <ac:spMkLst>
            <pc:docMk/>
            <pc:sldMk cId="3577040898" sldId="1255"/>
            <ac:spMk id="6" creationId="{73BB18AF-A933-A240-9C13-F4D1369DA5AE}"/>
          </ac:spMkLst>
        </pc:spChg>
        <pc:spChg chg="add del mod">
          <ac:chgData name="Dave Mazur" userId="9b876183-3b5b-4ac6-8ac9-1ba72b986a65" providerId="ADAL" clId="{81B5D377-49B7-BD4B-B830-ED5591F4A7E9}" dt="2021-01-26T19:31:11.068" v="2211" actId="21"/>
          <ac:spMkLst>
            <pc:docMk/>
            <pc:sldMk cId="3577040898" sldId="1255"/>
            <ac:spMk id="7" creationId="{FE7E7796-91E9-684B-8E1C-81EAC2C84C55}"/>
          </ac:spMkLst>
        </pc:spChg>
        <pc:spChg chg="add del mod">
          <ac:chgData name="Dave Mazur" userId="9b876183-3b5b-4ac6-8ac9-1ba72b986a65" providerId="ADAL" clId="{81B5D377-49B7-BD4B-B830-ED5591F4A7E9}" dt="2021-01-26T19:32:10.482" v="2215" actId="478"/>
          <ac:spMkLst>
            <pc:docMk/>
            <pc:sldMk cId="3577040898" sldId="1255"/>
            <ac:spMk id="8" creationId="{6C237A19-E340-F84A-9182-F92E4C63E495}"/>
          </ac:spMkLst>
        </pc:spChg>
        <pc:spChg chg="add mod">
          <ac:chgData name="Dave Mazur" userId="9b876183-3b5b-4ac6-8ac9-1ba72b986a65" providerId="ADAL" clId="{81B5D377-49B7-BD4B-B830-ED5591F4A7E9}" dt="2021-01-26T19:39:58.907" v="2264" actId="1076"/>
          <ac:spMkLst>
            <pc:docMk/>
            <pc:sldMk cId="3577040898" sldId="1255"/>
            <ac:spMk id="9" creationId="{9BD2C8EA-628E-E64D-A106-CDAB3C345274}"/>
          </ac:spMkLst>
        </pc:spChg>
        <pc:spChg chg="add del mod">
          <ac:chgData name="Dave Mazur" userId="9b876183-3b5b-4ac6-8ac9-1ba72b986a65" providerId="ADAL" clId="{81B5D377-49B7-BD4B-B830-ED5591F4A7E9}" dt="2021-01-26T19:36:30.506" v="2238"/>
          <ac:spMkLst>
            <pc:docMk/>
            <pc:sldMk cId="3577040898" sldId="1255"/>
            <ac:spMk id="10" creationId="{CF14115D-68BA-004F-9E5B-59BDAFE9F904}"/>
          </ac:spMkLst>
        </pc:spChg>
        <pc:spChg chg="add mod">
          <ac:chgData name="Dave Mazur" userId="9b876183-3b5b-4ac6-8ac9-1ba72b986a65" providerId="ADAL" clId="{81B5D377-49B7-BD4B-B830-ED5591F4A7E9}" dt="2021-01-26T19:40:21.115" v="2269" actId="1076"/>
          <ac:spMkLst>
            <pc:docMk/>
            <pc:sldMk cId="3577040898" sldId="1255"/>
            <ac:spMk id="11" creationId="{B3BBA35C-088A-C24B-83A6-51B621796780}"/>
          </ac:spMkLst>
        </pc:spChg>
        <pc:picChg chg="add del mod">
          <ac:chgData name="Dave Mazur" userId="9b876183-3b5b-4ac6-8ac9-1ba72b986a65" providerId="ADAL" clId="{81B5D377-49B7-BD4B-B830-ED5591F4A7E9}" dt="2021-01-26T19:34:21.888" v="2222" actId="478"/>
          <ac:picMkLst>
            <pc:docMk/>
            <pc:sldMk cId="3577040898" sldId="1255"/>
            <ac:picMk id="3074" creationId="{C80B4511-6304-3E46-938F-8F2B72F4345B}"/>
          </ac:picMkLst>
        </pc:picChg>
        <pc:picChg chg="add del mod">
          <ac:chgData name="Dave Mazur" userId="9b876183-3b5b-4ac6-8ac9-1ba72b986a65" providerId="ADAL" clId="{81B5D377-49B7-BD4B-B830-ED5591F4A7E9}" dt="2021-01-26T19:36:41.217" v="2240" actId="478"/>
          <ac:picMkLst>
            <pc:docMk/>
            <pc:sldMk cId="3577040898" sldId="1255"/>
            <ac:picMk id="3076" creationId="{33779BF3-97D3-F949-96C9-16A530AF40EA}"/>
          </ac:picMkLst>
        </pc:picChg>
        <pc:picChg chg="add del mod">
          <ac:chgData name="Dave Mazur" userId="9b876183-3b5b-4ac6-8ac9-1ba72b986a65" providerId="ADAL" clId="{81B5D377-49B7-BD4B-B830-ED5591F4A7E9}" dt="2021-01-26T19:37:52.274" v="2253" actId="478"/>
          <ac:picMkLst>
            <pc:docMk/>
            <pc:sldMk cId="3577040898" sldId="1255"/>
            <ac:picMk id="3078" creationId="{7FF66BE0-A691-574A-B3A5-5DA6CE68B63C}"/>
          </ac:picMkLst>
        </pc:picChg>
        <pc:picChg chg="add mod">
          <ac:chgData name="Dave Mazur" userId="9b876183-3b5b-4ac6-8ac9-1ba72b986a65" providerId="ADAL" clId="{81B5D377-49B7-BD4B-B830-ED5591F4A7E9}" dt="2021-01-26T19:38:53.195" v="2260" actId="1076"/>
          <ac:picMkLst>
            <pc:docMk/>
            <pc:sldMk cId="3577040898" sldId="1255"/>
            <ac:picMk id="3080" creationId="{C1B94BDC-D53D-E242-8738-EEA0FA6E02BE}"/>
          </ac:picMkLst>
        </pc:picChg>
      </pc:sldChg>
      <pc:sldChg chg="modSp new del mod">
        <pc:chgData name="Dave Mazur" userId="9b876183-3b5b-4ac6-8ac9-1ba72b986a65" providerId="ADAL" clId="{81B5D377-49B7-BD4B-B830-ED5591F4A7E9}" dt="2021-01-26T19:56:56.318" v="2748" actId="2696"/>
        <pc:sldMkLst>
          <pc:docMk/>
          <pc:sldMk cId="1778738428" sldId="1256"/>
        </pc:sldMkLst>
        <pc:spChg chg="mod">
          <ac:chgData name="Dave Mazur" userId="9b876183-3b5b-4ac6-8ac9-1ba72b986a65" providerId="ADAL" clId="{81B5D377-49B7-BD4B-B830-ED5591F4A7E9}" dt="2021-01-26T19:53:01.457" v="2639"/>
          <ac:spMkLst>
            <pc:docMk/>
            <pc:sldMk cId="1778738428" sldId="1256"/>
            <ac:spMk id="2" creationId="{92FE56BC-32BB-FB43-A7AE-495EA9245D9C}"/>
          </ac:spMkLst>
        </pc:spChg>
        <pc:spChg chg="mod">
          <ac:chgData name="Dave Mazur" userId="9b876183-3b5b-4ac6-8ac9-1ba72b986a65" providerId="ADAL" clId="{81B5D377-49B7-BD4B-B830-ED5591F4A7E9}" dt="2021-01-26T19:44:04.648" v="2513" actId="20577"/>
          <ac:spMkLst>
            <pc:docMk/>
            <pc:sldMk cId="1778738428" sldId="1256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20.764" v="1343" actId="20577"/>
          <ac:spMkLst>
            <pc:docMk/>
            <pc:sldMk cId="1778738428" sldId="1256"/>
            <ac:spMk id="4" creationId="{8C578958-F947-5D4E-B7FE-07065A5BCC95}"/>
          </ac:spMkLst>
        </pc:spChg>
      </pc:sldChg>
      <pc:sldChg chg="delSp modSp add mod">
        <pc:chgData name="Dave Mazur" userId="9b876183-3b5b-4ac6-8ac9-1ba72b986a65" providerId="ADAL" clId="{81B5D377-49B7-BD4B-B830-ED5591F4A7E9}" dt="2021-02-02T16:35:03.346" v="6075" actId="478"/>
        <pc:sldMkLst>
          <pc:docMk/>
          <pc:sldMk cId="706395210" sldId="1257"/>
        </pc:sldMkLst>
        <pc:spChg chg="mod">
          <ac:chgData name="Dave Mazur" userId="9b876183-3b5b-4ac6-8ac9-1ba72b986a65" providerId="ADAL" clId="{81B5D377-49B7-BD4B-B830-ED5591F4A7E9}" dt="2021-01-26T19:57:45.193" v="2787" actId="20577"/>
          <ac:spMkLst>
            <pc:docMk/>
            <pc:sldMk cId="706395210" sldId="1257"/>
            <ac:spMk id="2" creationId="{92FE56BC-32BB-FB43-A7AE-495EA9245D9C}"/>
          </ac:spMkLst>
        </pc:spChg>
        <pc:spChg chg="del">
          <ac:chgData name="Dave Mazur" userId="9b876183-3b5b-4ac6-8ac9-1ba72b986a65" providerId="ADAL" clId="{81B5D377-49B7-BD4B-B830-ED5591F4A7E9}" dt="2021-02-02T16:35:03.346" v="6075" actId="478"/>
          <ac:spMkLst>
            <pc:docMk/>
            <pc:sldMk cId="706395210" sldId="1257"/>
            <ac:spMk id="3" creationId="{3D69D930-481B-2942-95DE-AC8252FF1195}"/>
          </ac:spMkLst>
        </pc:spChg>
        <pc:spChg chg="mod">
          <ac:chgData name="Dave Mazur" userId="9b876183-3b5b-4ac6-8ac9-1ba72b986a65" providerId="ADAL" clId="{81B5D377-49B7-BD4B-B830-ED5591F4A7E9}" dt="2021-01-25T19:01:33.430" v="1353" actId="20577"/>
          <ac:spMkLst>
            <pc:docMk/>
            <pc:sldMk cId="706395210" sldId="1257"/>
            <ac:spMk id="4" creationId="{8C578958-F947-5D4E-B7FE-07065A5BCC95}"/>
          </ac:spMkLst>
        </pc:spChg>
      </pc:sldChg>
      <pc:sldChg chg="addSp delSp modSp new mod">
        <pc:chgData name="Dave Mazur" userId="9b876183-3b5b-4ac6-8ac9-1ba72b986a65" providerId="ADAL" clId="{81B5D377-49B7-BD4B-B830-ED5591F4A7E9}" dt="2021-01-26T18:17:34.886" v="2105" actId="20577"/>
        <pc:sldMkLst>
          <pc:docMk/>
          <pc:sldMk cId="2050096029" sldId="1258"/>
        </pc:sldMkLst>
        <pc:spChg chg="mod">
          <ac:chgData name="Dave Mazur" userId="9b876183-3b5b-4ac6-8ac9-1ba72b986a65" providerId="ADAL" clId="{81B5D377-49B7-BD4B-B830-ED5591F4A7E9}" dt="2021-01-26T18:17:34.886" v="2105" actId="20577"/>
          <ac:spMkLst>
            <pc:docMk/>
            <pc:sldMk cId="2050096029" sldId="1258"/>
            <ac:spMk id="2" creationId="{EB11CAB0-BEB2-6E47-B924-702FBB853D07}"/>
          </ac:spMkLst>
        </pc:spChg>
        <pc:spChg chg="del">
          <ac:chgData name="Dave Mazur" userId="9b876183-3b5b-4ac6-8ac9-1ba72b986a65" providerId="ADAL" clId="{81B5D377-49B7-BD4B-B830-ED5591F4A7E9}" dt="2021-01-26T18:08:11.407" v="1690" actId="478"/>
          <ac:spMkLst>
            <pc:docMk/>
            <pc:sldMk cId="2050096029" sldId="1258"/>
            <ac:spMk id="3" creationId="{AEED6884-950C-4F45-8C03-B72CC1C19678}"/>
          </ac:spMkLst>
        </pc:spChg>
        <pc:spChg chg="mod">
          <ac:chgData name="Dave Mazur" userId="9b876183-3b5b-4ac6-8ac9-1ba72b986a65" providerId="ADAL" clId="{81B5D377-49B7-BD4B-B830-ED5591F4A7E9}" dt="2021-01-26T18:17:24.776" v="2095" actId="20577"/>
          <ac:spMkLst>
            <pc:docMk/>
            <pc:sldMk cId="2050096029" sldId="1258"/>
            <ac:spMk id="4" creationId="{6AE6DA95-76D8-8646-B27D-393E4317380F}"/>
          </ac:spMkLst>
        </pc:spChg>
        <pc:spChg chg="del">
          <ac:chgData name="Dave Mazur" userId="9b876183-3b5b-4ac6-8ac9-1ba72b986a65" providerId="ADAL" clId="{81B5D377-49B7-BD4B-B830-ED5591F4A7E9}" dt="2021-01-26T18:09:20.611" v="1740"/>
          <ac:spMkLst>
            <pc:docMk/>
            <pc:sldMk cId="2050096029" sldId="1258"/>
            <ac:spMk id="5" creationId="{55E6F510-3A32-CA4A-9D8B-91DAB948A5F8}"/>
          </ac:spMkLst>
        </pc:spChg>
        <pc:picChg chg="add mod">
          <ac:chgData name="Dave Mazur" userId="9b876183-3b5b-4ac6-8ac9-1ba72b986a65" providerId="ADAL" clId="{81B5D377-49B7-BD4B-B830-ED5591F4A7E9}" dt="2021-01-26T18:10:10.989" v="1743" actId="1076"/>
          <ac:picMkLst>
            <pc:docMk/>
            <pc:sldMk cId="2050096029" sldId="1258"/>
            <ac:picMk id="6" creationId="{D90C48CD-4996-834A-A1B9-97DEB8A67D92}"/>
          </ac:picMkLst>
        </pc:picChg>
        <pc:picChg chg="add mod">
          <ac:chgData name="Dave Mazur" userId="9b876183-3b5b-4ac6-8ac9-1ba72b986a65" providerId="ADAL" clId="{81B5D377-49B7-BD4B-B830-ED5591F4A7E9}" dt="2021-01-26T18:10:14.837" v="1745" actId="1076"/>
          <ac:picMkLst>
            <pc:docMk/>
            <pc:sldMk cId="2050096029" sldId="1258"/>
            <ac:picMk id="7" creationId="{99E6DBB5-F680-B94B-9C93-88484EF5D2B5}"/>
          </ac:picMkLst>
        </pc:picChg>
      </pc:sldChg>
      <pc:sldChg chg="addSp delSp modSp new del mod">
        <pc:chgData name="Dave Mazur" userId="9b876183-3b5b-4ac6-8ac9-1ba72b986a65" providerId="ADAL" clId="{81B5D377-49B7-BD4B-B830-ED5591F4A7E9}" dt="2021-01-26T19:30:32.398" v="2207" actId="2696"/>
        <pc:sldMkLst>
          <pc:docMk/>
          <pc:sldMk cId="3092587998" sldId="1259"/>
        </pc:sldMkLst>
        <pc:spChg chg="mod">
          <ac:chgData name="Dave Mazur" userId="9b876183-3b5b-4ac6-8ac9-1ba72b986a65" providerId="ADAL" clId="{81B5D377-49B7-BD4B-B830-ED5591F4A7E9}" dt="2021-01-26T18:26:17.310" v="2139" actId="20577"/>
          <ac:spMkLst>
            <pc:docMk/>
            <pc:sldMk cId="3092587998" sldId="1259"/>
            <ac:spMk id="2" creationId="{5AA71D9A-786A-7148-A5EA-BC315C77DCF2}"/>
          </ac:spMkLst>
        </pc:spChg>
        <pc:spChg chg="del">
          <ac:chgData name="Dave Mazur" userId="9b876183-3b5b-4ac6-8ac9-1ba72b986a65" providerId="ADAL" clId="{81B5D377-49B7-BD4B-B830-ED5591F4A7E9}" dt="2021-01-26T19:30:20.436" v="2206" actId="478"/>
          <ac:spMkLst>
            <pc:docMk/>
            <pc:sldMk cId="3092587998" sldId="1259"/>
            <ac:spMk id="3" creationId="{343314D5-5488-334B-AE8A-B937EE350C04}"/>
          </ac:spMkLst>
        </pc:spChg>
        <pc:spChg chg="del">
          <ac:chgData name="Dave Mazur" userId="9b876183-3b5b-4ac6-8ac9-1ba72b986a65" providerId="ADAL" clId="{81B5D377-49B7-BD4B-B830-ED5591F4A7E9}" dt="2021-01-26T18:25:22.306" v="2130" actId="478"/>
          <ac:spMkLst>
            <pc:docMk/>
            <pc:sldMk cId="3092587998" sldId="1259"/>
            <ac:spMk id="4" creationId="{A214C634-C2DD-1847-8155-6749B5B7C39B}"/>
          </ac:spMkLst>
        </pc:spChg>
        <pc:picChg chg="add mod">
          <ac:chgData name="Dave Mazur" userId="9b876183-3b5b-4ac6-8ac9-1ba72b986a65" providerId="ADAL" clId="{81B5D377-49B7-BD4B-B830-ED5591F4A7E9}" dt="2021-01-26T18:25:11.373" v="2110" actId="1076"/>
          <ac:picMkLst>
            <pc:docMk/>
            <pc:sldMk cId="3092587998" sldId="1259"/>
            <ac:picMk id="5" creationId="{0C4C472D-EAB2-6F48-9559-467DC7C3443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19:28:37.664" v="2188" actId="14100"/>
        <pc:sldMkLst>
          <pc:docMk/>
          <pc:sldMk cId="2996661007" sldId="1260"/>
        </pc:sldMkLst>
        <pc:spChg chg="del">
          <ac:chgData name="Dave Mazur" userId="9b876183-3b5b-4ac6-8ac9-1ba72b986a65" providerId="ADAL" clId="{81B5D377-49B7-BD4B-B830-ED5591F4A7E9}" dt="2021-01-26T18:27:07.947" v="2142"/>
          <ac:spMkLst>
            <pc:docMk/>
            <pc:sldMk cId="2996661007" sldId="1260"/>
            <ac:spMk id="2" creationId="{F5EC1E0E-C1FD-5246-B9BD-3BA1E5E74FC0}"/>
          </ac:spMkLst>
        </pc:spChg>
        <pc:spChg chg="del">
          <ac:chgData name="Dave Mazur" userId="9b876183-3b5b-4ac6-8ac9-1ba72b986a65" providerId="ADAL" clId="{81B5D377-49B7-BD4B-B830-ED5591F4A7E9}" dt="2021-01-26T19:27:55.962" v="2177" actId="478"/>
          <ac:spMkLst>
            <pc:docMk/>
            <pc:sldMk cId="2996661007" sldId="1260"/>
            <ac:spMk id="3" creationId="{7899146A-EE2F-3449-8368-36E21DD31CE6}"/>
          </ac:spMkLst>
        </pc:spChg>
        <pc:spChg chg="del mod">
          <ac:chgData name="Dave Mazur" userId="9b876183-3b5b-4ac6-8ac9-1ba72b986a65" providerId="ADAL" clId="{81B5D377-49B7-BD4B-B830-ED5591F4A7E9}" dt="2021-01-26T19:28:25.319" v="2185" actId="478"/>
          <ac:spMkLst>
            <pc:docMk/>
            <pc:sldMk cId="2996661007" sldId="1260"/>
            <ac:spMk id="4" creationId="{6B331554-9D8C-014A-ABAF-ECD4BEEF8593}"/>
          </ac:spMkLst>
        </pc:spChg>
        <pc:spChg chg="del mod">
          <ac:chgData name="Dave Mazur" userId="9b876183-3b5b-4ac6-8ac9-1ba72b986a65" providerId="ADAL" clId="{81B5D377-49B7-BD4B-B830-ED5591F4A7E9}" dt="2021-01-26T19:27:59.680" v="2178" actId="478"/>
          <ac:spMkLst>
            <pc:docMk/>
            <pc:sldMk cId="2996661007" sldId="1260"/>
            <ac:spMk id="5" creationId="{97228C40-D7A2-5842-842E-F172411FEB88}"/>
          </ac:spMkLst>
        </pc:spChg>
        <pc:spChg chg="mod">
          <ac:chgData name="Dave Mazur" userId="9b876183-3b5b-4ac6-8ac9-1ba72b986a65" providerId="ADAL" clId="{81B5D377-49B7-BD4B-B830-ED5591F4A7E9}" dt="2021-01-26T18:26:58.934" v="2141"/>
          <ac:spMkLst>
            <pc:docMk/>
            <pc:sldMk cId="2996661007" sldId="1260"/>
            <ac:spMk id="6" creationId="{DEE933E7-6114-CE44-BA35-DB855B35618F}"/>
          </ac:spMkLst>
        </pc:spChg>
        <pc:spChg chg="del">
          <ac:chgData name="Dave Mazur" userId="9b876183-3b5b-4ac6-8ac9-1ba72b986a65" providerId="ADAL" clId="{81B5D377-49B7-BD4B-B830-ED5591F4A7E9}" dt="2021-01-26T19:28:05.527" v="2180" actId="478"/>
          <ac:spMkLst>
            <pc:docMk/>
            <pc:sldMk cId="2996661007" sldId="1260"/>
            <ac:spMk id="7" creationId="{3C1B6EF0-CAC7-2E42-85EF-3C50BBD75394}"/>
          </ac:spMkLst>
        </pc:spChg>
        <pc:spChg chg="add del mod">
          <ac:chgData name="Dave Mazur" userId="9b876183-3b5b-4ac6-8ac9-1ba72b986a65" providerId="ADAL" clId="{81B5D377-49B7-BD4B-B830-ED5591F4A7E9}" dt="2021-01-26T19:28:02.121" v="2179" actId="478"/>
          <ac:spMkLst>
            <pc:docMk/>
            <pc:sldMk cId="2996661007" sldId="1260"/>
            <ac:spMk id="10" creationId="{8D6EEAC3-A987-7340-814F-199DC13584C2}"/>
          </ac:spMkLst>
        </pc:spChg>
        <pc:spChg chg="add del mod">
          <ac:chgData name="Dave Mazur" userId="9b876183-3b5b-4ac6-8ac9-1ba72b986a65" providerId="ADAL" clId="{81B5D377-49B7-BD4B-B830-ED5591F4A7E9}" dt="2021-01-26T19:28:28.472" v="2186" actId="478"/>
          <ac:spMkLst>
            <pc:docMk/>
            <pc:sldMk cId="2996661007" sldId="1260"/>
            <ac:spMk id="12" creationId="{20B72989-28A0-9D46-97A3-17E6368F48A4}"/>
          </ac:spMkLst>
        </pc:spChg>
        <pc:picChg chg="add mod">
          <ac:chgData name="Dave Mazur" userId="9b876183-3b5b-4ac6-8ac9-1ba72b986a65" providerId="ADAL" clId="{81B5D377-49B7-BD4B-B830-ED5591F4A7E9}" dt="2021-01-26T19:28:37.664" v="2188" actId="14100"/>
          <ac:picMkLst>
            <pc:docMk/>
            <pc:sldMk cId="2996661007" sldId="1260"/>
            <ac:picMk id="8" creationId="{B011847C-0324-0842-8731-8F752F26EDC6}"/>
          </ac:picMkLst>
        </pc:picChg>
      </pc:sldChg>
      <pc:sldChg chg="addSp modSp new mod">
        <pc:chgData name="Dave Mazur" userId="9b876183-3b5b-4ac6-8ac9-1ba72b986a65" providerId="ADAL" clId="{81B5D377-49B7-BD4B-B830-ED5591F4A7E9}" dt="2021-02-02T15:53:38.055" v="4612" actId="20577"/>
        <pc:sldMkLst>
          <pc:docMk/>
          <pc:sldMk cId="1590737197" sldId="1261"/>
        </pc:sldMkLst>
        <pc:spChg chg="mod">
          <ac:chgData name="Dave Mazur" userId="9b876183-3b5b-4ac6-8ac9-1ba72b986a65" providerId="ADAL" clId="{81B5D377-49B7-BD4B-B830-ED5591F4A7E9}" dt="2021-01-26T19:54:54.770" v="2641"/>
          <ac:spMkLst>
            <pc:docMk/>
            <pc:sldMk cId="1590737197" sldId="1261"/>
            <ac:spMk id="2" creationId="{EFC9385E-9CB3-BB44-BFB6-689F704C9EC3}"/>
          </ac:spMkLst>
        </pc:spChg>
        <pc:spChg chg="mod">
          <ac:chgData name="Dave Mazur" userId="9b876183-3b5b-4ac6-8ac9-1ba72b986a65" providerId="ADAL" clId="{81B5D377-49B7-BD4B-B830-ED5591F4A7E9}" dt="2021-01-26T19:55:04.464" v="2642"/>
          <ac:spMkLst>
            <pc:docMk/>
            <pc:sldMk cId="1590737197" sldId="1261"/>
            <ac:spMk id="3" creationId="{462C66FA-C081-774E-9E18-1516E5EF27ED}"/>
          </ac:spMkLst>
        </pc:spChg>
        <pc:spChg chg="mod">
          <ac:chgData name="Dave Mazur" userId="9b876183-3b5b-4ac6-8ac9-1ba72b986a65" providerId="ADAL" clId="{81B5D377-49B7-BD4B-B830-ED5591F4A7E9}" dt="2021-02-02T15:53:38.055" v="4612" actId="20577"/>
          <ac:spMkLst>
            <pc:docMk/>
            <pc:sldMk cId="1590737197" sldId="1261"/>
            <ac:spMk id="4" creationId="{B6061823-4C76-B54F-822E-31DAFAFB2CBF}"/>
          </ac:spMkLst>
        </pc:spChg>
        <pc:spChg chg="mod">
          <ac:chgData name="Dave Mazur" userId="9b876183-3b5b-4ac6-8ac9-1ba72b986a65" providerId="ADAL" clId="{81B5D377-49B7-BD4B-B830-ED5591F4A7E9}" dt="2021-01-26T20:31:57.128" v="4365" actId="1076"/>
          <ac:spMkLst>
            <pc:docMk/>
            <pc:sldMk cId="1590737197" sldId="1261"/>
            <ac:spMk id="5" creationId="{948EAB76-6BE7-CE4D-8D37-6059F1D0D80D}"/>
          </ac:spMkLst>
        </pc:spChg>
        <pc:picChg chg="add mod">
          <ac:chgData name="Dave Mazur" userId="9b876183-3b5b-4ac6-8ac9-1ba72b986a65" providerId="ADAL" clId="{81B5D377-49B7-BD4B-B830-ED5591F4A7E9}" dt="2021-01-26T20:32:03.180" v="4367" actId="1076"/>
          <ac:picMkLst>
            <pc:docMk/>
            <pc:sldMk cId="1590737197" sldId="1261"/>
            <ac:picMk id="6146" creationId="{1EFDB100-301E-E348-BCA0-5DEBD7AC0525}"/>
          </ac:picMkLst>
        </pc:picChg>
      </pc:sldChg>
      <pc:sldChg chg="addSp modSp add mod">
        <pc:chgData name="Dave Mazur" userId="9b876183-3b5b-4ac6-8ac9-1ba72b986a65" providerId="ADAL" clId="{81B5D377-49B7-BD4B-B830-ED5591F4A7E9}" dt="2021-01-26T20:30:39.556" v="4360" actId="1076"/>
        <pc:sldMkLst>
          <pc:docMk/>
          <pc:sldMk cId="67884638" sldId="1262"/>
        </pc:sldMkLst>
        <pc:spChg chg="mod">
          <ac:chgData name="Dave Mazur" userId="9b876183-3b5b-4ac6-8ac9-1ba72b986a65" providerId="ADAL" clId="{81B5D377-49B7-BD4B-B830-ED5591F4A7E9}" dt="2021-01-26T20:11:29.862" v="3400" actId="255"/>
          <ac:spMkLst>
            <pc:docMk/>
            <pc:sldMk cId="67884638" sldId="1262"/>
            <ac:spMk id="2" creationId="{DCAF89E3-A101-D843-8102-34A52AE98E4F}"/>
          </ac:spMkLst>
        </pc:spChg>
        <pc:spChg chg="mod">
          <ac:chgData name="Dave Mazur" userId="9b876183-3b5b-4ac6-8ac9-1ba72b986a65" providerId="ADAL" clId="{81B5D377-49B7-BD4B-B830-ED5591F4A7E9}" dt="2021-01-26T20:05:07.123" v="3010" actId="20577"/>
          <ac:spMkLst>
            <pc:docMk/>
            <pc:sldMk cId="67884638" sldId="1262"/>
            <ac:spMk id="4" creationId="{64CEE358-FA17-8B4F-B5D4-1179B8DE03A9}"/>
          </ac:spMkLst>
        </pc:spChg>
        <pc:spChg chg="mod">
          <ac:chgData name="Dave Mazur" userId="9b876183-3b5b-4ac6-8ac9-1ba72b986a65" providerId="ADAL" clId="{81B5D377-49B7-BD4B-B830-ED5591F4A7E9}" dt="2021-01-26T20:30:34.989" v="4358" actId="1076"/>
          <ac:spMkLst>
            <pc:docMk/>
            <pc:sldMk cId="67884638" sldId="1262"/>
            <ac:spMk id="6" creationId="{B3E84CC6-45F2-6741-BCD9-722950D4461C}"/>
          </ac:spMkLst>
        </pc:spChg>
        <pc:picChg chg="add mod">
          <ac:chgData name="Dave Mazur" userId="9b876183-3b5b-4ac6-8ac9-1ba72b986a65" providerId="ADAL" clId="{81B5D377-49B7-BD4B-B830-ED5591F4A7E9}" dt="2021-01-26T20:30:39.556" v="4360" actId="1076"/>
          <ac:picMkLst>
            <pc:docMk/>
            <pc:sldMk cId="67884638" sldId="1262"/>
            <ac:picMk id="5122" creationId="{618E9AF0-704A-0A47-A952-6A33F96CE1A5}"/>
          </ac:picMkLst>
        </pc:picChg>
      </pc:sldChg>
      <pc:sldChg chg="addSp delSp modSp new mod">
        <pc:chgData name="Dave Mazur" userId="9b876183-3b5b-4ac6-8ac9-1ba72b986a65" providerId="ADAL" clId="{81B5D377-49B7-BD4B-B830-ED5591F4A7E9}" dt="2021-01-26T20:38:42.896" v="4610" actId="478"/>
        <pc:sldMkLst>
          <pc:docMk/>
          <pc:sldMk cId="3483365779" sldId="1263"/>
        </pc:sldMkLst>
        <pc:spChg chg="del mod">
          <ac:chgData name="Dave Mazur" userId="9b876183-3b5b-4ac6-8ac9-1ba72b986a65" providerId="ADAL" clId="{81B5D377-49B7-BD4B-B830-ED5591F4A7E9}" dt="2021-01-26T20:34:24.503" v="4370" actId="478"/>
          <ac:spMkLst>
            <pc:docMk/>
            <pc:sldMk cId="3483365779" sldId="1263"/>
            <ac:spMk id="2" creationId="{A430F02F-EEC3-3F44-B95E-99F21307955F}"/>
          </ac:spMkLst>
        </pc:spChg>
        <pc:spChg chg="del mod">
          <ac:chgData name="Dave Mazur" userId="9b876183-3b5b-4ac6-8ac9-1ba72b986a65" providerId="ADAL" clId="{81B5D377-49B7-BD4B-B830-ED5591F4A7E9}" dt="2021-01-26T20:36:07.970" v="4422" actId="478"/>
          <ac:spMkLst>
            <pc:docMk/>
            <pc:sldMk cId="3483365779" sldId="1263"/>
            <ac:spMk id="3" creationId="{5CA86F8A-479F-624B-9ABF-C22020DFA8E9}"/>
          </ac:spMkLst>
        </pc:spChg>
        <pc:spChg chg="mod">
          <ac:chgData name="Dave Mazur" userId="9b876183-3b5b-4ac6-8ac9-1ba72b986a65" providerId="ADAL" clId="{81B5D377-49B7-BD4B-B830-ED5591F4A7E9}" dt="2021-01-26T20:34:44.884" v="4395" actId="20577"/>
          <ac:spMkLst>
            <pc:docMk/>
            <pc:sldMk cId="3483365779" sldId="1263"/>
            <ac:spMk id="4" creationId="{822D4AB1-E884-7A41-9840-7114BD472600}"/>
          </ac:spMkLst>
        </pc:spChg>
        <pc:spChg chg="add del mod">
          <ac:chgData name="Dave Mazur" userId="9b876183-3b5b-4ac6-8ac9-1ba72b986a65" providerId="ADAL" clId="{81B5D377-49B7-BD4B-B830-ED5591F4A7E9}" dt="2021-01-26T20:35:57.657" v="4419" actId="478"/>
          <ac:spMkLst>
            <pc:docMk/>
            <pc:sldMk cId="3483365779" sldId="1263"/>
            <ac:spMk id="5" creationId="{07350689-BBAD-1048-B6A0-AEEAAFEF06D6}"/>
          </ac:spMkLst>
        </pc:spChg>
        <pc:spChg chg="add mod">
          <ac:chgData name="Dave Mazur" userId="9b876183-3b5b-4ac6-8ac9-1ba72b986a65" providerId="ADAL" clId="{81B5D377-49B7-BD4B-B830-ED5591F4A7E9}" dt="2021-01-26T20:38:33.392" v="4609" actId="20577"/>
          <ac:spMkLst>
            <pc:docMk/>
            <pc:sldMk cId="3483365779" sldId="1263"/>
            <ac:spMk id="7" creationId="{5D076397-99A6-A44D-B50A-C44BF21F1425}"/>
          </ac:spMkLst>
        </pc:spChg>
        <pc:spChg chg="add del mod">
          <ac:chgData name="Dave Mazur" userId="9b876183-3b5b-4ac6-8ac9-1ba72b986a65" providerId="ADAL" clId="{81B5D377-49B7-BD4B-B830-ED5591F4A7E9}" dt="2021-01-26T20:38:42.896" v="4610" actId="478"/>
          <ac:spMkLst>
            <pc:docMk/>
            <pc:sldMk cId="3483365779" sldId="1263"/>
            <ac:spMk id="8" creationId="{EC57CD02-4428-5E48-A012-7932F15FE2C6}"/>
          </ac:spMkLst>
        </pc:spChg>
        <pc:picChg chg="add mod">
          <ac:chgData name="Dave Mazur" userId="9b876183-3b5b-4ac6-8ac9-1ba72b986a65" providerId="ADAL" clId="{81B5D377-49B7-BD4B-B830-ED5591F4A7E9}" dt="2021-01-26T20:35:22.644" v="4413" actId="1076"/>
          <ac:picMkLst>
            <pc:docMk/>
            <pc:sldMk cId="3483365779" sldId="1263"/>
            <ac:picMk id="7170" creationId="{A4A89274-BE31-A14E-A96D-827B16CAEFF9}"/>
          </ac:picMkLst>
        </pc:picChg>
      </pc:sldChg>
      <pc:sldChg chg="addSp delSp modSp new mod">
        <pc:chgData name="Dave Mazur" userId="9b876183-3b5b-4ac6-8ac9-1ba72b986a65" providerId="ADAL" clId="{81B5D377-49B7-BD4B-B830-ED5591F4A7E9}" dt="2021-02-02T16:36:19.575" v="6078"/>
        <pc:sldMkLst>
          <pc:docMk/>
          <pc:sldMk cId="1726984545" sldId="1264"/>
        </pc:sldMkLst>
        <pc:spChg chg="mod">
          <ac:chgData name="Dave Mazur" userId="9b876183-3b5b-4ac6-8ac9-1ba72b986a65" providerId="ADAL" clId="{81B5D377-49B7-BD4B-B830-ED5591F4A7E9}" dt="2021-02-02T16:36:19.575" v="6078"/>
          <ac:spMkLst>
            <pc:docMk/>
            <pc:sldMk cId="1726984545" sldId="1264"/>
            <ac:spMk id="2" creationId="{C58D7242-3FF6-354A-A2E4-B190E6E352E3}"/>
          </ac:spMkLst>
        </pc:spChg>
        <pc:spChg chg="del">
          <ac:chgData name="Dave Mazur" userId="9b876183-3b5b-4ac6-8ac9-1ba72b986a65" providerId="ADAL" clId="{81B5D377-49B7-BD4B-B830-ED5591F4A7E9}" dt="2021-01-26T20:20:30.606" v="3761" actId="478"/>
          <ac:spMkLst>
            <pc:docMk/>
            <pc:sldMk cId="1726984545" sldId="1264"/>
            <ac:spMk id="3" creationId="{49B91041-0346-4349-9948-7535F796F337}"/>
          </ac:spMkLst>
        </pc:spChg>
        <pc:spChg chg="mod">
          <ac:chgData name="Dave Mazur" userId="9b876183-3b5b-4ac6-8ac9-1ba72b986a65" providerId="ADAL" clId="{81B5D377-49B7-BD4B-B830-ED5591F4A7E9}" dt="2021-01-26T20:18:42.303" v="3691" actId="20577"/>
          <ac:spMkLst>
            <pc:docMk/>
            <pc:sldMk cId="1726984545" sldId="1264"/>
            <ac:spMk id="4" creationId="{20AD5D51-439A-9248-A641-24423604EA47}"/>
          </ac:spMkLst>
        </pc:spChg>
        <pc:picChg chg="add mod">
          <ac:chgData name="Dave Mazur" userId="9b876183-3b5b-4ac6-8ac9-1ba72b986a65" providerId="ADAL" clId="{81B5D377-49B7-BD4B-B830-ED5591F4A7E9}" dt="2021-01-26T20:20:27.807" v="3760" actId="1076"/>
          <ac:picMkLst>
            <pc:docMk/>
            <pc:sldMk cId="1726984545" sldId="1264"/>
            <ac:picMk id="5" creationId="{A246FC9E-5815-794C-9BDD-71ECC146F7AB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6:33:06.257" v="6052" actId="20577"/>
        <pc:sldMkLst>
          <pc:docMk/>
          <pc:sldMk cId="996983648" sldId="1265"/>
        </pc:sldMkLst>
        <pc:spChg chg="mod">
          <ac:chgData name="Dave Mazur" userId="9b876183-3b5b-4ac6-8ac9-1ba72b986a65" providerId="ADAL" clId="{81B5D377-49B7-BD4B-B830-ED5591F4A7E9}" dt="2021-02-02T16:29:37.299" v="5999"/>
          <ac:spMkLst>
            <pc:docMk/>
            <pc:sldMk cId="996983648" sldId="1265"/>
            <ac:spMk id="2" creationId="{775D81D3-2118-BE4E-8251-0EBBB8FF45E0}"/>
          </ac:spMkLst>
        </pc:spChg>
        <pc:spChg chg="mod">
          <ac:chgData name="Dave Mazur" userId="9b876183-3b5b-4ac6-8ac9-1ba72b986a65" providerId="ADAL" clId="{81B5D377-49B7-BD4B-B830-ED5591F4A7E9}" dt="2021-02-02T16:29:49.331" v="6000"/>
          <ac:spMkLst>
            <pc:docMk/>
            <pc:sldMk cId="996983648" sldId="1265"/>
            <ac:spMk id="3" creationId="{ACC86961-06F8-A746-BB95-D5F36DB96D06}"/>
          </ac:spMkLst>
        </pc:spChg>
        <pc:spChg chg="mod">
          <ac:chgData name="Dave Mazur" userId="9b876183-3b5b-4ac6-8ac9-1ba72b986a65" providerId="ADAL" clId="{81B5D377-49B7-BD4B-B830-ED5591F4A7E9}" dt="2021-02-02T16:29:10.016" v="5996"/>
          <ac:spMkLst>
            <pc:docMk/>
            <pc:sldMk cId="996983648" sldId="1265"/>
            <ac:spMk id="4" creationId="{334F2FDB-34EB-2E47-B2A4-1475F6770FEB}"/>
          </ac:spMkLst>
        </pc:spChg>
        <pc:spChg chg="mod">
          <ac:chgData name="Dave Mazur" userId="9b876183-3b5b-4ac6-8ac9-1ba72b986a65" providerId="ADAL" clId="{81B5D377-49B7-BD4B-B830-ED5591F4A7E9}" dt="2021-02-02T16:29:18.684" v="5997"/>
          <ac:spMkLst>
            <pc:docMk/>
            <pc:sldMk cId="996983648" sldId="1265"/>
            <ac:spMk id="73" creationId="{6A0EEC60-A801-4B6B-8669-B5AA855F2000}"/>
          </ac:spMkLst>
        </pc:spChg>
        <pc:spChg chg="mod">
          <ac:chgData name="Dave Mazur" userId="9b876183-3b5b-4ac6-8ac9-1ba72b986a65" providerId="ADAL" clId="{81B5D377-49B7-BD4B-B830-ED5591F4A7E9}" dt="2021-02-02T16:29:27.516" v="5998"/>
          <ac:spMkLst>
            <pc:docMk/>
            <pc:sldMk cId="996983648" sldId="1265"/>
            <ac:spMk id="77" creationId="{1CFB0FAF-3570-44FB-BFAB-8AD4C4A0BC59}"/>
          </ac:spMkLst>
        </pc:spChg>
        <pc:picChg chg="add del mod">
          <ac:chgData name="Dave Mazur" userId="9b876183-3b5b-4ac6-8ac9-1ba72b986a65" providerId="ADAL" clId="{81B5D377-49B7-BD4B-B830-ED5591F4A7E9}" dt="2021-02-02T16:31:08.659" v="6010" actId="478"/>
          <ac:picMkLst>
            <pc:docMk/>
            <pc:sldMk cId="996983648" sldId="1265"/>
            <ac:picMk id="5" creationId="{831CF7BB-4118-7343-B10A-F009D34BAA46}"/>
          </ac:picMkLst>
        </pc:picChg>
        <pc:picChg chg="add mod">
          <ac:chgData name="Dave Mazur" userId="9b876183-3b5b-4ac6-8ac9-1ba72b986a65" providerId="ADAL" clId="{81B5D377-49B7-BD4B-B830-ED5591F4A7E9}" dt="2021-02-02T16:31:13.599" v="6011" actId="1076"/>
          <ac:picMkLst>
            <pc:docMk/>
            <pc:sldMk cId="996983648" sldId="1265"/>
            <ac:picMk id="6" creationId="{14B0F89E-109B-2C4A-BD3D-BA4A2D0CCB31}"/>
          </ac:picMkLst>
        </pc:picChg>
        <pc:picChg chg="del">
          <ac:chgData name="Dave Mazur" userId="9b876183-3b5b-4ac6-8ac9-1ba72b986a65" providerId="ADAL" clId="{81B5D377-49B7-BD4B-B830-ED5591F4A7E9}" dt="2021-02-02T16:29:51.477" v="6001" actId="478"/>
          <ac:picMkLst>
            <pc:docMk/>
            <pc:sldMk cId="996983648" sldId="1265"/>
            <ac:picMk id="7" creationId="{77D22908-E99D-D242-B0E3-ACCE3A0AF80B}"/>
          </ac:picMkLst>
        </pc:picChg>
        <pc:picChg chg="add mod">
          <ac:chgData name="Dave Mazur" userId="9b876183-3b5b-4ac6-8ac9-1ba72b986a65" providerId="ADAL" clId="{81B5D377-49B7-BD4B-B830-ED5591F4A7E9}" dt="2021-02-02T16:31:46.146" v="6016" actId="1076"/>
          <ac:picMkLst>
            <pc:docMk/>
            <pc:sldMk cId="996983648" sldId="1265"/>
            <ac:picMk id="8" creationId="{C35DFD5E-7116-5748-BDED-F6AA2DFC6588}"/>
          </ac:picMkLst>
        </pc:picChg>
      </pc:sldChg>
      <pc:sldChg chg="addSp delSp modSp add mod modNotesTx">
        <pc:chgData name="Dave Mazur" userId="9b876183-3b5b-4ac6-8ac9-1ba72b986a65" providerId="ADAL" clId="{81B5D377-49B7-BD4B-B830-ED5591F4A7E9}" dt="2021-02-02T17:02:46.347" v="6602" actId="20577"/>
        <pc:sldMkLst>
          <pc:docMk/>
          <pc:sldMk cId="4124965713" sldId="1266"/>
        </pc:sldMkLst>
        <pc:spChg chg="mod">
          <ac:chgData name="Dave Mazur" userId="9b876183-3b5b-4ac6-8ac9-1ba72b986a65" providerId="ADAL" clId="{81B5D377-49B7-BD4B-B830-ED5591F4A7E9}" dt="2021-02-02T16:56:27.011" v="6436" actId="20577"/>
          <ac:spMkLst>
            <pc:docMk/>
            <pc:sldMk cId="4124965713" sldId="1266"/>
            <ac:spMk id="2" creationId="{B8EB4E56-EA05-E74D-BE58-E7715A741194}"/>
          </ac:spMkLst>
        </pc:spChg>
        <pc:spChg chg="mod">
          <ac:chgData name="Dave Mazur" userId="9b876183-3b5b-4ac6-8ac9-1ba72b986a65" providerId="ADAL" clId="{81B5D377-49B7-BD4B-B830-ED5591F4A7E9}" dt="2021-02-02T17:02:26.050" v="6593" actId="20577"/>
          <ac:spMkLst>
            <pc:docMk/>
            <pc:sldMk cId="4124965713" sldId="1266"/>
            <ac:spMk id="5" creationId="{63FEC6CF-58A7-2B4D-828C-7063349B795E}"/>
          </ac:spMkLst>
        </pc:spChg>
        <pc:picChg chg="add mod">
          <ac:chgData name="Dave Mazur" userId="9b876183-3b5b-4ac6-8ac9-1ba72b986a65" providerId="ADAL" clId="{81B5D377-49B7-BD4B-B830-ED5591F4A7E9}" dt="2021-02-02T16:58:15.468" v="6439" actId="1076"/>
          <ac:picMkLst>
            <pc:docMk/>
            <pc:sldMk cId="4124965713" sldId="1266"/>
            <ac:picMk id="3" creationId="{9ECA486F-79C6-1A4C-95E9-116C0AA57119}"/>
          </ac:picMkLst>
        </pc:picChg>
        <pc:picChg chg="del">
          <ac:chgData name="Dave Mazur" userId="9b876183-3b5b-4ac6-8ac9-1ba72b986a65" providerId="ADAL" clId="{81B5D377-49B7-BD4B-B830-ED5591F4A7E9}" dt="2021-02-02T16:56:34.868" v="6437" actId="478"/>
          <ac:picMkLst>
            <pc:docMk/>
            <pc:sldMk cId="4124965713" sldId="1266"/>
            <ac:picMk id="4" creationId="{D9B9ECB6-F686-E84C-AB3D-1207C1349111}"/>
          </ac:picMkLst>
        </pc:picChg>
      </pc:sldChg>
    </pc:docChg>
  </pc:docChgLst>
  <pc:docChgLst>
    <pc:chgData name="Dave Mazur" userId="9b876183-3b5b-4ac6-8ac9-1ba72b986a65" providerId="ADAL" clId="{87D59785-FE42-E047-8E77-1FAF25A9EBED}"/>
    <pc:docChg chg="custSel addSld delSld modSld">
      <pc:chgData name="Dave Mazur" userId="9b876183-3b5b-4ac6-8ac9-1ba72b986a65" providerId="ADAL" clId="{87D59785-FE42-E047-8E77-1FAF25A9EBED}" dt="2020-07-16T15:45:25.077" v="212" actId="20577"/>
      <pc:docMkLst>
        <pc:docMk/>
      </pc:docMkLst>
      <pc:sldChg chg="modSp">
        <pc:chgData name="Dave Mazur" userId="9b876183-3b5b-4ac6-8ac9-1ba72b986a65" providerId="ADAL" clId="{87D59785-FE42-E047-8E77-1FAF25A9EBED}" dt="2020-07-16T15:39:22.605" v="0"/>
        <pc:sldMkLst>
          <pc:docMk/>
          <pc:sldMk cId="3701199283" sldId="1237"/>
        </pc:sldMkLst>
        <pc:spChg chg="mod">
          <ac:chgData name="Dave Mazur" userId="9b876183-3b5b-4ac6-8ac9-1ba72b986a65" providerId="ADAL" clId="{87D59785-FE42-E047-8E77-1FAF25A9EBED}" dt="2020-07-16T15:39:22.605" v="0"/>
          <ac:spMkLst>
            <pc:docMk/>
            <pc:sldMk cId="3701199283" sldId="1237"/>
            <ac:spMk id="4" creationId="{D0F1A755-4BD3-4F47-9D2D-B0F78C6337CA}"/>
          </ac:spMkLst>
        </pc:spChg>
      </pc:sldChg>
      <pc:sldChg chg="addSp delSp modSp add">
        <pc:chgData name="Dave Mazur" userId="9b876183-3b5b-4ac6-8ac9-1ba72b986a65" providerId="ADAL" clId="{87D59785-FE42-E047-8E77-1FAF25A9EBED}" dt="2020-07-16T15:45:25.077" v="212" actId="20577"/>
        <pc:sldMkLst>
          <pc:docMk/>
          <pc:sldMk cId="2230850257" sldId="1245"/>
        </pc:sldMkLst>
        <pc:spChg chg="mod">
          <ac:chgData name="Dave Mazur" userId="9b876183-3b5b-4ac6-8ac9-1ba72b986a65" providerId="ADAL" clId="{87D59785-FE42-E047-8E77-1FAF25A9EBED}" dt="2020-07-16T15:45:25.077" v="212" actId="20577"/>
          <ac:spMkLst>
            <pc:docMk/>
            <pc:sldMk cId="2230850257" sldId="1245"/>
            <ac:spMk id="5" creationId="{C382A8F2-C50C-4576-B364-B78977368F61}"/>
          </ac:spMkLst>
        </pc:spChg>
        <pc:spChg chg="mod">
          <ac:chgData name="Dave Mazur" userId="9b876183-3b5b-4ac6-8ac9-1ba72b986a65" providerId="ADAL" clId="{87D59785-FE42-E047-8E77-1FAF25A9EBED}" dt="2020-07-16T15:45:17.845" v="202" actId="20577"/>
          <ac:spMkLst>
            <pc:docMk/>
            <pc:sldMk cId="2230850257" sldId="1245"/>
            <ac:spMk id="7" creationId="{CC6FB496-DD3D-4F7C-9932-20867C8718D3}"/>
          </ac:spMkLst>
        </pc:spChg>
        <pc:picChg chg="add mod">
          <ac:chgData name="Dave Mazur" userId="9b876183-3b5b-4ac6-8ac9-1ba72b986a65" providerId="ADAL" clId="{87D59785-FE42-E047-8E77-1FAF25A9EBED}" dt="2020-07-16T15:45:05.627" v="174" actId="1076"/>
          <ac:picMkLst>
            <pc:docMk/>
            <pc:sldMk cId="2230850257" sldId="1245"/>
            <ac:picMk id="2" creationId="{078AD1AB-F12E-3D49-89A2-9C3245D4C3FB}"/>
          </ac:picMkLst>
        </pc:picChg>
        <pc:picChg chg="del">
          <ac:chgData name="Dave Mazur" userId="9b876183-3b5b-4ac6-8ac9-1ba72b986a65" providerId="ADAL" clId="{87D59785-FE42-E047-8E77-1FAF25A9EBED}" dt="2020-07-16T15:43:46.369" v="3" actId="478"/>
          <ac:picMkLst>
            <pc:docMk/>
            <pc:sldMk cId="2230850257" sldId="1245"/>
            <ac:picMk id="4" creationId="{897B277F-8330-4A4E-81C1-843A1BA58EC4}"/>
          </ac:picMkLst>
        </pc:picChg>
      </pc:sldChg>
      <pc:sldChg chg="add del">
        <pc:chgData name="Dave Mazur" userId="9b876183-3b5b-4ac6-8ac9-1ba72b986a65" providerId="ADAL" clId="{87D59785-FE42-E047-8E77-1FAF25A9EBED}" dt="2020-07-16T15:44:40.557" v="170"/>
        <pc:sldMkLst>
          <pc:docMk/>
          <pc:sldMk cId="523471278" sldId="12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3/10/21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81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 – now comes the good part where all the action 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0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 are learning git, I thought it would be best if we can have all this content up on </a:t>
            </a:r>
            <a:r>
              <a:rPr lang="en-US" dirty="0" err="1"/>
              <a:t>github</a:t>
            </a:r>
            <a:r>
              <a:rPr lang="en-US" dirty="0"/>
              <a:t> for you guys to pull. We’ll talk about this shortly.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hyperlink" Target="https://www.atlassian.com/git/tutorials/learn-git-with-bitbucket-cloud" TargetMode="External"/><Relationship Id="rId4" Type="http://schemas.openxmlformats.org/officeDocument/2006/relationships/hyperlink" Target="https://githubtraining.github.io/training-manual/#/02_getting_start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7.png"/><Relationship Id="rId4" Type="http://schemas.openxmlformats.org/officeDocument/2006/relationships/image" Target="../media/image4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lab.eng.vmware.com/arathod/tam-modern-apps" TargetMode="External"/><Relationship Id="rId4" Type="http://schemas.openxmlformats.org/officeDocument/2006/relationships/hyperlink" Target="https://github.com/amitrathod101/introG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</a:t>
            </a:r>
          </a:p>
          <a:p>
            <a:r>
              <a:rPr lang="en-US" dirty="0"/>
              <a:t>Created in 2005 by Linus Torvalds (who also developed Linux Kernel)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78EB-1969-1945-9AA9-1ACE15D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54" y="793750"/>
            <a:ext cx="6467591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cat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Amit Rathod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arathod@vmware.com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arathod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cat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**/credentials-s3/*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A758-705D-994D-B03F-A36893E9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4" y="1600200"/>
            <a:ext cx="768224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https://www.atlassian.com/git/tutorials/learn-git-with-bitbucket-cloud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BC7E-6884-6C40-BF7C-0AF4B2DCB9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FE9A2-FB2B-F24C-95C5-F1963F82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947818"/>
            <a:ext cx="11205276" cy="53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https://github.com/amitrathod101/introGit</a:t>
            </a:r>
            <a:r>
              <a:rPr lang="en-US" dirty="0"/>
              <a:t>	</a:t>
            </a:r>
          </a:p>
          <a:p>
            <a:r>
              <a:rPr lang="en-US" dirty="0">
                <a:hlinkClick r:id="rId5"/>
              </a:rPr>
              <a:t>https://gitlab.eng.vmware.com/arathod/tam-modern-apps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Understand basic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1491</Words>
  <Application>Microsoft Macintosh PowerPoint</Application>
  <PresentationFormat>Custom</PresentationFormat>
  <Paragraphs>322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2021-03-10T04:30:42Z</dcterms:modified>
</cp:coreProperties>
</file>